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74" r:id="rId14"/>
    <p:sldId id="269" r:id="rId15"/>
    <p:sldId id="270" r:id="rId16"/>
    <p:sldId id="271" r:id="rId17"/>
    <p:sldId id="272" r:id="rId18"/>
    <p:sldId id="273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63F"/>
    <a:srgbClr val="6A7A7B"/>
    <a:srgbClr val="E05601"/>
    <a:srgbClr val="F16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Analyses\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Analyses\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Analyses\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Analyses\Fig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lod\Desktop\Kevin\DorsalisExperiment\DataCompilation\DataReplicate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Sheet1!$N$3:$N$5</c:f>
              <c:numCache>
                <c:formatCode>General</c:formatCode>
                <c:ptCount val="3"/>
                <c:pt idx="0">
                  <c:v>1.4634146341463414</c:v>
                </c:pt>
                <c:pt idx="1">
                  <c:v>14.634146341463415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48-4D45-BCFA-3B021DFC9CEA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Sheet1!$O$3:$O$5</c:f>
              <c:numCache>
                <c:formatCode>General</c:formatCode>
                <c:ptCount val="3"/>
                <c:pt idx="0">
                  <c:v>0.97560975609756095</c:v>
                </c:pt>
                <c:pt idx="1">
                  <c:v>23.414634146341463</c:v>
                </c:pt>
                <c:pt idx="2">
                  <c:v>0.48780487804878048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48-4D45-BCFA-3B021DFC9CEA}"/>
            </c:ext>
          </c:extLst>
        </c:ser>
        <c:ser>
          <c:idx val="2"/>
          <c:order val="2"/>
          <c:tx>
            <c:strRef>
              <c:f>Sheet1!$P$2</c:f>
              <c:strCache>
                <c:ptCount val="1"/>
                <c:pt idx="0">
                  <c:v>30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Sheet1!$P$3:$P$5</c:f>
              <c:numCache>
                <c:formatCode>General</c:formatCode>
                <c:ptCount val="3"/>
                <c:pt idx="0">
                  <c:v>0.97560975609756095</c:v>
                </c:pt>
                <c:pt idx="1">
                  <c:v>37.560975609756099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48-4D45-BCFA-3B021DFC9CEA}"/>
            </c:ext>
          </c:extLst>
        </c:ser>
        <c:ser>
          <c:idx val="3"/>
          <c:order val="3"/>
          <c:tx>
            <c:strRef>
              <c:f>Sheet1!$Q$2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Sheet1!$Q$3:$Q$5</c:f>
              <c:numCache>
                <c:formatCode>General</c:formatCode>
                <c:ptCount val="3"/>
                <c:pt idx="0">
                  <c:v>1.4634146341463414</c:v>
                </c:pt>
                <c:pt idx="1">
                  <c:v>16.097560975609756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48-4D45-BCFA-3B021DFC9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0395576"/>
        <c:axId val="430395904"/>
      </c:barChart>
      <c:catAx>
        <c:axId val="43039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0395904"/>
        <c:crosses val="autoZero"/>
        <c:auto val="1"/>
        <c:lblAlgn val="ctr"/>
        <c:lblOffset val="100"/>
        <c:noMultiLvlLbl val="0"/>
      </c:catAx>
      <c:valAx>
        <c:axId val="43039590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0395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Sheet1!$A$86</c:f>
              <c:strCache>
                <c:ptCount val="1"/>
                <c:pt idx="0">
                  <c:v>20°C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Sheet1!$D$87:$D$105</c:f>
              <c:numCache>
                <c:formatCode>General</c:formatCode>
                <c:ptCount val="19"/>
                <c:pt idx="0">
                  <c:v>0</c:v>
                </c:pt>
                <c:pt idx="1">
                  <c:v>1.489841379310338</c:v>
                </c:pt>
                <c:pt idx="2">
                  <c:v>-0.224411494252859</c:v>
                </c:pt>
                <c:pt idx="3">
                  <c:v>3.3905080459770112</c:v>
                </c:pt>
                <c:pt idx="4">
                  <c:v>-1.6425900383141894</c:v>
                </c:pt>
                <c:pt idx="5">
                  <c:v>0.54246973180077873</c:v>
                </c:pt>
                <c:pt idx="6">
                  <c:v>0.27579540229883648</c:v>
                </c:pt>
                <c:pt idx="7">
                  <c:v>-2.7303992337164686</c:v>
                </c:pt>
                <c:pt idx="8">
                  <c:v>1.6552888888888866</c:v>
                </c:pt>
                <c:pt idx="9">
                  <c:v>-2.2042812260536415</c:v>
                </c:pt>
                <c:pt idx="10">
                  <c:v>-1.8239095785440504</c:v>
                </c:pt>
                <c:pt idx="11">
                  <c:v>-0.70470344827586473</c:v>
                </c:pt>
                <c:pt idx="12">
                  <c:v>2.7646750957854316</c:v>
                </c:pt>
                <c:pt idx="13">
                  <c:v>0.11223371647508884</c:v>
                </c:pt>
                <c:pt idx="14">
                  <c:v>1.0070790229885205</c:v>
                </c:pt>
                <c:pt idx="15">
                  <c:v>-1.3972690613026799</c:v>
                </c:pt>
                <c:pt idx="16">
                  <c:v>-4.5602715197956663</c:v>
                </c:pt>
                <c:pt idx="17">
                  <c:v>8.8960332056194211</c:v>
                </c:pt>
                <c:pt idx="18">
                  <c:v>0.31523754789272118</c:v>
                </c:pt>
              </c:numCache>
            </c:numRef>
          </c:xVal>
          <c:yVal>
            <c:numRef>
              <c:f>Sheet1!$A$87:$A$105</c:f>
              <c:numCache>
                <c:formatCode>General</c:formatCode>
                <c:ptCount val="19"/>
                <c:pt idx="0">
                  <c:v>1.4245777748156951</c:v>
                </c:pt>
                <c:pt idx="1">
                  <c:v>1.6320568796394874</c:v>
                </c:pt>
                <c:pt idx="2">
                  <c:v>1.7075701760979363</c:v>
                </c:pt>
                <c:pt idx="3">
                  <c:v>1.7454742430338508</c:v>
                </c:pt>
                <c:pt idx="4">
                  <c:v>1.7803340611897649</c:v>
                </c:pt>
                <c:pt idx="5">
                  <c:v>1.7967678978319239</c:v>
                </c:pt>
                <c:pt idx="6">
                  <c:v>1.7967678978319239</c:v>
                </c:pt>
                <c:pt idx="7">
                  <c:v>1.8841232751323211</c:v>
                </c:pt>
                <c:pt idx="8">
                  <c:v>1.890667921012982</c:v>
                </c:pt>
                <c:pt idx="9">
                  <c:v>1.9097301300580602</c:v>
                </c:pt>
                <c:pt idx="10">
                  <c:v>1.921988761625063</c:v>
                </c:pt>
                <c:pt idx="11">
                  <c:v>1.9623583214936366</c:v>
                </c:pt>
                <c:pt idx="12">
                  <c:v>1.9838464777187073</c:v>
                </c:pt>
                <c:pt idx="13">
                  <c:v>1.9890564068239818</c:v>
                </c:pt>
                <c:pt idx="14">
                  <c:v>1.9992924328998523</c:v>
                </c:pt>
                <c:pt idx="15">
                  <c:v>1.9992924328998523</c:v>
                </c:pt>
                <c:pt idx="16">
                  <c:v>1.9992924328998523</c:v>
                </c:pt>
                <c:pt idx="17">
                  <c:v>2.0043213737826426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1C-497B-A175-A90BBF7FF6F9}"/>
            </c:ext>
          </c:extLst>
        </c:ser>
        <c:ser>
          <c:idx val="1"/>
          <c:order val="1"/>
          <c:tx>
            <c:strRef>
              <c:f>Sheet1!$B$86</c:f>
              <c:strCache>
                <c:ptCount val="1"/>
                <c:pt idx="0">
                  <c:v>25°C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Sheet1!$D$87:$D$105</c:f>
              <c:numCache>
                <c:formatCode>General</c:formatCode>
                <c:ptCount val="19"/>
                <c:pt idx="0">
                  <c:v>0</c:v>
                </c:pt>
                <c:pt idx="1">
                  <c:v>1.489841379310338</c:v>
                </c:pt>
                <c:pt idx="2">
                  <c:v>-0.224411494252859</c:v>
                </c:pt>
                <c:pt idx="3">
                  <c:v>3.3905080459770112</c:v>
                </c:pt>
                <c:pt idx="4">
                  <c:v>-1.6425900383141894</c:v>
                </c:pt>
                <c:pt idx="5">
                  <c:v>0.54246973180077873</c:v>
                </c:pt>
                <c:pt idx="6">
                  <c:v>0.27579540229883648</c:v>
                </c:pt>
                <c:pt idx="7">
                  <c:v>-2.7303992337164686</c:v>
                </c:pt>
                <c:pt idx="8">
                  <c:v>1.6552888888888866</c:v>
                </c:pt>
                <c:pt idx="9">
                  <c:v>-2.2042812260536415</c:v>
                </c:pt>
                <c:pt idx="10">
                  <c:v>-1.8239095785440504</c:v>
                </c:pt>
                <c:pt idx="11">
                  <c:v>-0.70470344827586473</c:v>
                </c:pt>
                <c:pt idx="12">
                  <c:v>2.7646750957854316</c:v>
                </c:pt>
                <c:pt idx="13">
                  <c:v>0.11223371647508884</c:v>
                </c:pt>
                <c:pt idx="14">
                  <c:v>1.0070790229885205</c:v>
                </c:pt>
                <c:pt idx="15">
                  <c:v>-1.3972690613026799</c:v>
                </c:pt>
                <c:pt idx="16">
                  <c:v>-4.5602715197956663</c:v>
                </c:pt>
                <c:pt idx="17">
                  <c:v>8.8960332056194211</c:v>
                </c:pt>
                <c:pt idx="18">
                  <c:v>0.31523754789272118</c:v>
                </c:pt>
              </c:numCache>
            </c:numRef>
          </c:xVal>
          <c:yVal>
            <c:numRef>
              <c:f>Sheet1!$B$87:$B$105</c:f>
              <c:numCache>
                <c:formatCode>General</c:formatCode>
                <c:ptCount val="19"/>
                <c:pt idx="0">
                  <c:v>1.8411550845545461</c:v>
                </c:pt>
                <c:pt idx="1">
                  <c:v>1.8894732135262067</c:v>
                </c:pt>
                <c:pt idx="2">
                  <c:v>1.911755324105008</c:v>
                </c:pt>
                <c:pt idx="3">
                  <c:v>1.9277473548004593</c:v>
                </c:pt>
                <c:pt idx="4">
                  <c:v>1.9406384377995369</c:v>
                </c:pt>
                <c:pt idx="5">
                  <c:v>1.9506826986731045</c:v>
                </c:pt>
                <c:pt idx="6">
                  <c:v>1.9629199131370532</c:v>
                </c:pt>
                <c:pt idx="7">
                  <c:v>1.9677198568014416</c:v>
                </c:pt>
                <c:pt idx="8">
                  <c:v>1.9701000802422159</c:v>
                </c:pt>
                <c:pt idx="9">
                  <c:v>1.9771634661545734</c:v>
                </c:pt>
                <c:pt idx="10">
                  <c:v>1.9818093649944382</c:v>
                </c:pt>
                <c:pt idx="11">
                  <c:v>1.9909546699039078</c:v>
                </c:pt>
                <c:pt idx="12">
                  <c:v>1.9976894448201918</c:v>
                </c:pt>
                <c:pt idx="13">
                  <c:v>2.0021219642307648</c:v>
                </c:pt>
                <c:pt idx="14">
                  <c:v>2.0021219642307648</c:v>
                </c:pt>
                <c:pt idx="15">
                  <c:v>2.0021219642307648</c:v>
                </c:pt>
                <c:pt idx="16">
                  <c:v>2.0021219642307648</c:v>
                </c:pt>
                <c:pt idx="17">
                  <c:v>2.0043213737826426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1C-497B-A175-A90BBF7FF6F9}"/>
            </c:ext>
          </c:extLst>
        </c:ser>
        <c:ser>
          <c:idx val="2"/>
          <c:order val="2"/>
          <c:tx>
            <c:strRef>
              <c:f>Sheet1!$C$86</c:f>
              <c:strCache>
                <c:ptCount val="1"/>
                <c:pt idx="0">
                  <c:v>30°C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Sheet1!$D$87:$D$105</c:f>
              <c:numCache>
                <c:formatCode>General</c:formatCode>
                <c:ptCount val="19"/>
                <c:pt idx="0">
                  <c:v>0</c:v>
                </c:pt>
                <c:pt idx="1">
                  <c:v>1.489841379310338</c:v>
                </c:pt>
                <c:pt idx="2">
                  <c:v>-0.224411494252859</c:v>
                </c:pt>
                <c:pt idx="3">
                  <c:v>3.3905080459770112</c:v>
                </c:pt>
                <c:pt idx="4">
                  <c:v>-1.6425900383141894</c:v>
                </c:pt>
                <c:pt idx="5">
                  <c:v>0.54246973180077873</c:v>
                </c:pt>
                <c:pt idx="6">
                  <c:v>0.27579540229883648</c:v>
                </c:pt>
                <c:pt idx="7">
                  <c:v>-2.7303992337164686</c:v>
                </c:pt>
                <c:pt idx="8">
                  <c:v>1.6552888888888866</c:v>
                </c:pt>
                <c:pt idx="9">
                  <c:v>-2.2042812260536415</c:v>
                </c:pt>
                <c:pt idx="10">
                  <c:v>-1.8239095785440504</c:v>
                </c:pt>
                <c:pt idx="11">
                  <c:v>-0.70470344827586473</c:v>
                </c:pt>
                <c:pt idx="12">
                  <c:v>2.7646750957854316</c:v>
                </c:pt>
                <c:pt idx="13">
                  <c:v>0.11223371647508884</c:v>
                </c:pt>
                <c:pt idx="14">
                  <c:v>1.0070790229885205</c:v>
                </c:pt>
                <c:pt idx="15">
                  <c:v>-1.3972690613026799</c:v>
                </c:pt>
                <c:pt idx="16">
                  <c:v>-4.5602715197956663</c:v>
                </c:pt>
                <c:pt idx="17">
                  <c:v>8.8960332056194211</c:v>
                </c:pt>
                <c:pt idx="18">
                  <c:v>0.31523754789272118</c:v>
                </c:pt>
              </c:numCache>
            </c:numRef>
          </c:xVal>
          <c:yVal>
            <c:numRef>
              <c:f>Sheet1!$C$87:$C$105</c:f>
              <c:numCache>
                <c:formatCode>General</c:formatCode>
                <c:ptCount val="19"/>
                <c:pt idx="0">
                  <c:v>1.6812412373755872</c:v>
                </c:pt>
                <c:pt idx="1">
                  <c:v>1.7558748556724915</c:v>
                </c:pt>
                <c:pt idx="2">
                  <c:v>1.7853298350107671</c:v>
                </c:pt>
                <c:pt idx="3">
                  <c:v>1.8195439355418688</c:v>
                </c:pt>
                <c:pt idx="4">
                  <c:v>1.8450980400142569</c:v>
                </c:pt>
                <c:pt idx="5">
                  <c:v>1.8633228601204559</c:v>
                </c:pt>
                <c:pt idx="6">
                  <c:v>1.8692317197309762</c:v>
                </c:pt>
                <c:pt idx="7">
                  <c:v>1.9138138523837167</c:v>
                </c:pt>
                <c:pt idx="8">
                  <c:v>1.9294189257142926</c:v>
                </c:pt>
                <c:pt idx="9">
                  <c:v>1.9493900066449128</c:v>
                </c:pt>
                <c:pt idx="10">
                  <c:v>1.9590413923210936</c:v>
                </c:pt>
                <c:pt idx="11">
                  <c:v>1.9731278535996986</c:v>
                </c:pt>
                <c:pt idx="12">
                  <c:v>1.9731278535996986</c:v>
                </c:pt>
                <c:pt idx="13">
                  <c:v>1.9777236052888478</c:v>
                </c:pt>
                <c:pt idx="14">
                  <c:v>1.9822712330395684</c:v>
                </c:pt>
                <c:pt idx="15">
                  <c:v>1.9912260756924949</c:v>
                </c:pt>
                <c:pt idx="16">
                  <c:v>2</c:v>
                </c:pt>
                <c:pt idx="17">
                  <c:v>2.0043213737826426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1C-497B-A175-A90BBF7FF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008776"/>
        <c:axId val="434010088"/>
      </c:scatterChart>
      <c:valAx>
        <c:axId val="434008776"/>
        <c:scaling>
          <c:orientation val="minMax"/>
          <c:max val="10"/>
          <c:min val="-7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4010088"/>
        <c:crosses val="autoZero"/>
        <c:crossBetween val="midCat"/>
      </c:valAx>
      <c:valAx>
        <c:axId val="434010088"/>
        <c:scaling>
          <c:orientation val="minMax"/>
          <c:max val="2.5"/>
          <c:min val="1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4008776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Sheet1!$N$7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Sheet1!$N$8:$N$10</c:f>
              <c:numCache>
                <c:formatCode>General</c:formatCode>
                <c:ptCount val="3"/>
                <c:pt idx="0">
                  <c:v>1.7699115044247788</c:v>
                </c:pt>
                <c:pt idx="1">
                  <c:v>13.716814159292035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E-46FB-AE95-6682C48E9DD5}"/>
            </c:ext>
          </c:extLst>
        </c:ser>
        <c:ser>
          <c:idx val="1"/>
          <c:order val="1"/>
          <c:tx>
            <c:strRef>
              <c:f>Sheet1!$O$7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Sheet1!$O$8:$O$10</c:f>
              <c:numCache>
                <c:formatCode>General</c:formatCode>
                <c:ptCount val="3"/>
                <c:pt idx="0">
                  <c:v>1.9911504424778761</c:v>
                </c:pt>
                <c:pt idx="1">
                  <c:v>37.389380530973455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0E-46FB-AE95-6682C48E9DD5}"/>
            </c:ext>
          </c:extLst>
        </c:ser>
        <c:ser>
          <c:idx val="2"/>
          <c:order val="2"/>
          <c:tx>
            <c:strRef>
              <c:f>Sheet1!$P$7</c:f>
              <c:strCache>
                <c:ptCount val="1"/>
                <c:pt idx="0">
                  <c:v>30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Sheet1!$P$8:$P$10</c:f>
              <c:numCache>
                <c:formatCode>General</c:formatCode>
                <c:ptCount val="3"/>
                <c:pt idx="0">
                  <c:v>1.5486725663716814</c:v>
                </c:pt>
                <c:pt idx="1">
                  <c:v>18.584070796460178</c:v>
                </c:pt>
                <c:pt idx="2">
                  <c:v>1.7699115044247788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0E-46FB-AE95-6682C48E9DD5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Sheet1!$Q$8:$Q$10</c:f>
              <c:numCache>
                <c:formatCode>General</c:formatCode>
                <c:ptCount val="3"/>
                <c:pt idx="0">
                  <c:v>0.44247787610619471</c:v>
                </c:pt>
                <c:pt idx="1">
                  <c:v>12.168141592920353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0E-46FB-AE95-6682C48E9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063312"/>
        <c:axId val="441059704"/>
      </c:barChart>
      <c:catAx>
        <c:axId val="44106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1059704"/>
        <c:crosses val="autoZero"/>
        <c:auto val="1"/>
        <c:lblAlgn val="ctr"/>
        <c:lblOffset val="100"/>
        <c:noMultiLvlLbl val="0"/>
      </c:catAx>
      <c:valAx>
        <c:axId val="44105970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106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Sheet1!$N$3:$N$5</c:f>
              <c:numCache>
                <c:formatCode>General</c:formatCode>
                <c:ptCount val="3"/>
                <c:pt idx="0">
                  <c:v>1.4634146341463414</c:v>
                </c:pt>
                <c:pt idx="1">
                  <c:v>14.634146341463415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48-4D45-BCFA-3B021DFC9CEA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Sheet1!$O$3:$O$5</c:f>
              <c:numCache>
                <c:formatCode>General</c:formatCode>
                <c:ptCount val="3"/>
                <c:pt idx="0">
                  <c:v>0.97560975609756095</c:v>
                </c:pt>
                <c:pt idx="1">
                  <c:v>23.414634146341463</c:v>
                </c:pt>
                <c:pt idx="2">
                  <c:v>0.48780487804878048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48-4D45-BCFA-3B021DFC9CEA}"/>
            </c:ext>
          </c:extLst>
        </c:ser>
        <c:ser>
          <c:idx val="2"/>
          <c:order val="2"/>
          <c:tx>
            <c:strRef>
              <c:f>Sheet1!$P$2</c:f>
              <c:strCache>
                <c:ptCount val="1"/>
                <c:pt idx="0">
                  <c:v>30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Sheet1!$P$3:$P$5</c:f>
              <c:numCache>
                <c:formatCode>General</c:formatCode>
                <c:ptCount val="3"/>
                <c:pt idx="0">
                  <c:v>0.97560975609756095</c:v>
                </c:pt>
                <c:pt idx="1">
                  <c:v>37.560975609756099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48-4D45-BCFA-3B021DFC9CEA}"/>
            </c:ext>
          </c:extLst>
        </c:ser>
        <c:ser>
          <c:idx val="3"/>
          <c:order val="3"/>
          <c:tx>
            <c:strRef>
              <c:f>Sheet1!$Q$2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Sheet1!$M$3:$M$5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Sheet1!$Q$3:$Q$5</c:f>
              <c:numCache>
                <c:formatCode>General</c:formatCode>
                <c:ptCount val="3"/>
                <c:pt idx="0">
                  <c:v>1.4634146341463414</c:v>
                </c:pt>
                <c:pt idx="1">
                  <c:v>16.097560975609756</c:v>
                </c:pt>
                <c:pt idx="2">
                  <c:v>0.97560975609756095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48-4D45-BCFA-3B021DFC9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0395576"/>
        <c:axId val="430395904"/>
      </c:barChart>
      <c:catAx>
        <c:axId val="43039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0395904"/>
        <c:crosses val="autoZero"/>
        <c:auto val="1"/>
        <c:lblAlgn val="ctr"/>
        <c:lblOffset val="100"/>
        <c:noMultiLvlLbl val="0"/>
      </c:catAx>
      <c:valAx>
        <c:axId val="43039590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0395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Sheet1!$N$7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Sheet1!$N$8:$N$10</c:f>
              <c:numCache>
                <c:formatCode>General</c:formatCode>
                <c:ptCount val="3"/>
                <c:pt idx="0">
                  <c:v>1.7699115044247788</c:v>
                </c:pt>
                <c:pt idx="1">
                  <c:v>13.716814159292035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E-46FB-AE95-6682C48E9DD5}"/>
            </c:ext>
          </c:extLst>
        </c:ser>
        <c:ser>
          <c:idx val="1"/>
          <c:order val="1"/>
          <c:tx>
            <c:strRef>
              <c:f>Sheet1!$O$7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Sheet1!$O$8:$O$10</c:f>
              <c:numCache>
                <c:formatCode>General</c:formatCode>
                <c:ptCount val="3"/>
                <c:pt idx="0">
                  <c:v>1.9911504424778761</c:v>
                </c:pt>
                <c:pt idx="1">
                  <c:v>37.389380530973455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0E-46FB-AE95-6682C48E9DD5}"/>
            </c:ext>
          </c:extLst>
        </c:ser>
        <c:ser>
          <c:idx val="2"/>
          <c:order val="2"/>
          <c:tx>
            <c:strRef>
              <c:f>Sheet1!$P$7</c:f>
              <c:strCache>
                <c:ptCount val="1"/>
                <c:pt idx="0">
                  <c:v>30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Sheet1!$P$8:$P$10</c:f>
              <c:numCache>
                <c:formatCode>General</c:formatCode>
                <c:ptCount val="3"/>
                <c:pt idx="0">
                  <c:v>1.5486725663716814</c:v>
                </c:pt>
                <c:pt idx="1">
                  <c:v>18.584070796460178</c:v>
                </c:pt>
                <c:pt idx="2">
                  <c:v>1.7699115044247788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0E-46FB-AE95-6682C48E9DD5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Sheet1!$M$8:$M$10</c:f>
              <c:strCache>
                <c:ptCount val="3"/>
                <c:pt idx="0">
                  <c:v>Biolure</c:v>
                </c:pt>
                <c:pt idx="1">
                  <c:v>Methyl Eugenol</c:v>
                </c:pt>
                <c:pt idx="2">
                  <c:v>Combined</c:v>
                </c:pt>
              </c:strCache>
            </c:strRef>
          </c:cat>
          <c:val>
            <c:numRef>
              <c:f>Sheet1!$Q$8:$Q$10</c:f>
              <c:numCache>
                <c:formatCode>General</c:formatCode>
                <c:ptCount val="3"/>
                <c:pt idx="0">
                  <c:v>0.44247787610619471</c:v>
                </c:pt>
                <c:pt idx="1">
                  <c:v>12.168141592920353</c:v>
                </c:pt>
                <c:pt idx="2">
                  <c:v>3.5398230088495577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0E-46FB-AE95-6682C48E9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063312"/>
        <c:axId val="441059704"/>
      </c:barChart>
      <c:catAx>
        <c:axId val="44106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1059704"/>
        <c:crosses val="autoZero"/>
        <c:auto val="1"/>
        <c:lblAlgn val="ctr"/>
        <c:lblOffset val="100"/>
        <c:noMultiLvlLbl val="0"/>
      </c:catAx>
      <c:valAx>
        <c:axId val="44105970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106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Sheet1!$G$23</c:f>
              <c:strCache>
                <c:ptCount val="1"/>
                <c:pt idx="0">
                  <c:v>20°C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Sheet1!$J$24:$J$42</c:f>
              <c:numCache>
                <c:formatCode>General</c:formatCode>
                <c:ptCount val="19"/>
                <c:pt idx="0">
                  <c:v>23.412529501915703</c:v>
                </c:pt>
                <c:pt idx="1">
                  <c:v>25.390790038314183</c:v>
                </c:pt>
                <c:pt idx="2">
                  <c:v>23.718596934865907</c:v>
                </c:pt>
                <c:pt idx="3">
                  <c:v>23.053965517241384</c:v>
                </c:pt>
                <c:pt idx="4">
                  <c:v>23.017653639846738</c:v>
                </c:pt>
                <c:pt idx="5">
                  <c:v>23.7193785440613</c:v>
                </c:pt>
                <c:pt idx="6">
                  <c:v>25.484862739463608</c:v>
                </c:pt>
                <c:pt idx="7">
                  <c:v>24.265434482758618</c:v>
                </c:pt>
                <c:pt idx="8">
                  <c:v>16.208583620689669</c:v>
                </c:pt>
                <c:pt idx="9">
                  <c:v>20.99168103448277</c:v>
                </c:pt>
                <c:pt idx="10">
                  <c:v>18.866767049808427</c:v>
                </c:pt>
                <c:pt idx="11">
                  <c:v>25.36780689655173</c:v>
                </c:pt>
                <c:pt idx="12">
                  <c:v>20.018675862068982</c:v>
                </c:pt>
                <c:pt idx="13">
                  <c:v>20.208570306513405</c:v>
                </c:pt>
                <c:pt idx="14">
                  <c:v>20.85692260536397</c:v>
                </c:pt>
                <c:pt idx="15">
                  <c:v>22.89858314176244</c:v>
                </c:pt>
                <c:pt idx="16">
                  <c:v>21.61863703703704</c:v>
                </c:pt>
                <c:pt idx="17">
                  <c:v>24.832403831417611</c:v>
                </c:pt>
                <c:pt idx="18">
                  <c:v>16.772691187739479</c:v>
                </c:pt>
              </c:numCache>
            </c:numRef>
          </c:xVal>
          <c:yVal>
            <c:numRef>
              <c:f>Sheet1!$G$24:$G$42</c:f>
              <c:numCache>
                <c:formatCode>General</c:formatCode>
                <c:ptCount val="19"/>
                <c:pt idx="0">
                  <c:v>9</c:v>
                </c:pt>
                <c:pt idx="1">
                  <c:v>5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5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3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32-43CE-AD41-9D5B0ECAF941}"/>
            </c:ext>
          </c:extLst>
        </c:ser>
        <c:ser>
          <c:idx val="1"/>
          <c:order val="1"/>
          <c:tx>
            <c:strRef>
              <c:f>Sheet1!$H$23</c:f>
              <c:strCache>
                <c:ptCount val="1"/>
                <c:pt idx="0">
                  <c:v>25°C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Sheet1!$J$24:$J$42</c:f>
              <c:numCache>
                <c:formatCode>General</c:formatCode>
                <c:ptCount val="19"/>
                <c:pt idx="0">
                  <c:v>23.412529501915703</c:v>
                </c:pt>
                <c:pt idx="1">
                  <c:v>25.390790038314183</c:v>
                </c:pt>
                <c:pt idx="2">
                  <c:v>23.718596934865907</c:v>
                </c:pt>
                <c:pt idx="3">
                  <c:v>23.053965517241384</c:v>
                </c:pt>
                <c:pt idx="4">
                  <c:v>23.017653639846738</c:v>
                </c:pt>
                <c:pt idx="5">
                  <c:v>23.7193785440613</c:v>
                </c:pt>
                <c:pt idx="6">
                  <c:v>25.484862739463608</c:v>
                </c:pt>
                <c:pt idx="7">
                  <c:v>24.265434482758618</c:v>
                </c:pt>
                <c:pt idx="8">
                  <c:v>16.208583620689669</c:v>
                </c:pt>
                <c:pt idx="9">
                  <c:v>20.99168103448277</c:v>
                </c:pt>
                <c:pt idx="10">
                  <c:v>18.866767049808427</c:v>
                </c:pt>
                <c:pt idx="11">
                  <c:v>25.36780689655173</c:v>
                </c:pt>
                <c:pt idx="12">
                  <c:v>20.018675862068982</c:v>
                </c:pt>
                <c:pt idx="13">
                  <c:v>20.208570306513405</c:v>
                </c:pt>
                <c:pt idx="14">
                  <c:v>20.85692260536397</c:v>
                </c:pt>
                <c:pt idx="15">
                  <c:v>22.89858314176244</c:v>
                </c:pt>
                <c:pt idx="16">
                  <c:v>21.61863703703704</c:v>
                </c:pt>
                <c:pt idx="17">
                  <c:v>24.832403831417611</c:v>
                </c:pt>
                <c:pt idx="18">
                  <c:v>16.772691187739479</c:v>
                </c:pt>
              </c:numCache>
            </c:numRef>
          </c:xVal>
          <c:yVal>
            <c:numRef>
              <c:f>Sheet1!$H$24:$H$42</c:f>
              <c:numCache>
                <c:formatCode>General</c:formatCode>
                <c:ptCount val="19"/>
                <c:pt idx="0">
                  <c:v>16</c:v>
                </c:pt>
                <c:pt idx="1">
                  <c:v>11</c:v>
                </c:pt>
                <c:pt idx="2">
                  <c:v>5</c:v>
                </c:pt>
                <c:pt idx="3">
                  <c:v>2</c:v>
                </c:pt>
                <c:pt idx="4">
                  <c:v>7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32-43CE-AD41-9D5B0ECAF941}"/>
            </c:ext>
          </c:extLst>
        </c:ser>
        <c:ser>
          <c:idx val="2"/>
          <c:order val="2"/>
          <c:tx>
            <c:strRef>
              <c:f>Sheet1!$I$23</c:f>
              <c:strCache>
                <c:ptCount val="1"/>
                <c:pt idx="0">
                  <c:v>30°C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Sheet1!$J$24:$J$42</c:f>
              <c:numCache>
                <c:formatCode>General</c:formatCode>
                <c:ptCount val="19"/>
                <c:pt idx="0">
                  <c:v>23.412529501915703</c:v>
                </c:pt>
                <c:pt idx="1">
                  <c:v>25.390790038314183</c:v>
                </c:pt>
                <c:pt idx="2">
                  <c:v>23.718596934865907</c:v>
                </c:pt>
                <c:pt idx="3">
                  <c:v>23.053965517241384</c:v>
                </c:pt>
                <c:pt idx="4">
                  <c:v>23.017653639846738</c:v>
                </c:pt>
                <c:pt idx="5">
                  <c:v>23.7193785440613</c:v>
                </c:pt>
                <c:pt idx="6">
                  <c:v>25.484862739463608</c:v>
                </c:pt>
                <c:pt idx="7">
                  <c:v>24.265434482758618</c:v>
                </c:pt>
                <c:pt idx="8">
                  <c:v>16.208583620689669</c:v>
                </c:pt>
                <c:pt idx="9">
                  <c:v>20.99168103448277</c:v>
                </c:pt>
                <c:pt idx="10">
                  <c:v>18.866767049808427</c:v>
                </c:pt>
                <c:pt idx="11">
                  <c:v>25.36780689655173</c:v>
                </c:pt>
                <c:pt idx="12">
                  <c:v>20.018675862068982</c:v>
                </c:pt>
                <c:pt idx="13">
                  <c:v>20.208570306513405</c:v>
                </c:pt>
                <c:pt idx="14">
                  <c:v>20.85692260536397</c:v>
                </c:pt>
                <c:pt idx="15">
                  <c:v>22.89858314176244</c:v>
                </c:pt>
                <c:pt idx="16">
                  <c:v>21.61863703703704</c:v>
                </c:pt>
                <c:pt idx="17">
                  <c:v>24.832403831417611</c:v>
                </c:pt>
                <c:pt idx="18">
                  <c:v>16.772691187739479</c:v>
                </c:pt>
              </c:numCache>
            </c:numRef>
          </c:xVal>
          <c:yVal>
            <c:numRef>
              <c:f>Sheet1!$I$24:$I$42</c:f>
              <c:numCache>
                <c:formatCode>General</c:formatCode>
                <c:ptCount val="19"/>
                <c:pt idx="0">
                  <c:v>16</c:v>
                </c:pt>
                <c:pt idx="1">
                  <c:v>11</c:v>
                </c:pt>
                <c:pt idx="2">
                  <c:v>15</c:v>
                </c:pt>
                <c:pt idx="3">
                  <c:v>4</c:v>
                </c:pt>
                <c:pt idx="4">
                  <c:v>10</c:v>
                </c:pt>
                <c:pt idx="5">
                  <c:v>5</c:v>
                </c:pt>
                <c:pt idx="6">
                  <c:v>4</c:v>
                </c:pt>
                <c:pt idx="7">
                  <c:v>6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E32-43CE-AD41-9D5B0ECAF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170128"/>
        <c:axId val="414171440"/>
      </c:scatterChart>
      <c:valAx>
        <c:axId val="414170128"/>
        <c:scaling>
          <c:orientation val="minMax"/>
          <c:min val="15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4171440"/>
        <c:crosses val="autoZero"/>
        <c:crossBetween val="midCat"/>
      </c:valAx>
      <c:valAx>
        <c:axId val="414171440"/>
        <c:scaling>
          <c:orientation val="minMax"/>
          <c:max val="3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417012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Sheet1!$F$23</c:f>
              <c:strCache>
                <c:ptCount val="1"/>
                <c:pt idx="0">
                  <c:v>20°C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Sheet1!$I$24:$I$42</c:f>
              <c:numCache>
                <c:formatCode>General</c:formatCode>
                <c:ptCount val="19"/>
                <c:pt idx="0">
                  <c:v>22.19587049808429</c:v>
                </c:pt>
                <c:pt idx="1">
                  <c:v>20.706029118773952</c:v>
                </c:pt>
                <c:pt idx="2">
                  <c:v>20.930440613026811</c:v>
                </c:pt>
                <c:pt idx="3">
                  <c:v>17.539932567049799</c:v>
                </c:pt>
                <c:pt idx="4">
                  <c:v>19.182522605363989</c:v>
                </c:pt>
                <c:pt idx="5">
                  <c:v>18.64005287356321</c:v>
                </c:pt>
                <c:pt idx="6">
                  <c:v>18.364257471264374</c:v>
                </c:pt>
                <c:pt idx="7">
                  <c:v>21.094656704980842</c:v>
                </c:pt>
                <c:pt idx="8">
                  <c:v>19.439367816091956</c:v>
                </c:pt>
                <c:pt idx="9">
                  <c:v>21.643649042145597</c:v>
                </c:pt>
                <c:pt idx="10">
                  <c:v>23.467558620689648</c:v>
                </c:pt>
                <c:pt idx="11">
                  <c:v>24.172262068965512</c:v>
                </c:pt>
                <c:pt idx="12">
                  <c:v>21.407586973180081</c:v>
                </c:pt>
                <c:pt idx="13">
                  <c:v>21.295353256704992</c:v>
                </c:pt>
                <c:pt idx="14">
                  <c:v>20.288274233716471</c:v>
                </c:pt>
                <c:pt idx="15">
                  <c:v>21.685543295019151</c:v>
                </c:pt>
                <c:pt idx="16">
                  <c:v>26.245814814814818</c:v>
                </c:pt>
                <c:pt idx="17">
                  <c:v>17.349781609195396</c:v>
                </c:pt>
                <c:pt idx="18">
                  <c:v>17.034544061302675</c:v>
                </c:pt>
              </c:numCache>
            </c:numRef>
          </c:xVal>
          <c:yVal>
            <c:numRef>
              <c:f>Sheet1!$F$24:$F$42</c:f>
              <c:numCache>
                <c:formatCode>General</c:formatCode>
                <c:ptCount val="19"/>
                <c:pt idx="0">
                  <c:v>22</c:v>
                </c:pt>
                <c:pt idx="1">
                  <c:v>14</c:v>
                </c:pt>
                <c:pt idx="2">
                  <c:v>7</c:v>
                </c:pt>
                <c:pt idx="3">
                  <c:v>4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12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7</c:v>
                </c:pt>
                <c:pt idx="12">
                  <c:v>4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BC-4BE0-BFB8-5F1FE6E89730}"/>
            </c:ext>
          </c:extLst>
        </c:ser>
        <c:ser>
          <c:idx val="1"/>
          <c:order val="1"/>
          <c:tx>
            <c:strRef>
              <c:f>Sheet1!$G$23</c:f>
              <c:strCache>
                <c:ptCount val="1"/>
                <c:pt idx="0">
                  <c:v>25°C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Sheet1!$I$24:$I$42</c:f>
              <c:numCache>
                <c:formatCode>General</c:formatCode>
                <c:ptCount val="19"/>
                <c:pt idx="0">
                  <c:v>22.19587049808429</c:v>
                </c:pt>
                <c:pt idx="1">
                  <c:v>20.706029118773952</c:v>
                </c:pt>
                <c:pt idx="2">
                  <c:v>20.930440613026811</c:v>
                </c:pt>
                <c:pt idx="3">
                  <c:v>17.539932567049799</c:v>
                </c:pt>
                <c:pt idx="4">
                  <c:v>19.182522605363989</c:v>
                </c:pt>
                <c:pt idx="5">
                  <c:v>18.64005287356321</c:v>
                </c:pt>
                <c:pt idx="6">
                  <c:v>18.364257471264374</c:v>
                </c:pt>
                <c:pt idx="7">
                  <c:v>21.094656704980842</c:v>
                </c:pt>
                <c:pt idx="8">
                  <c:v>19.439367816091956</c:v>
                </c:pt>
                <c:pt idx="9">
                  <c:v>21.643649042145597</c:v>
                </c:pt>
                <c:pt idx="10">
                  <c:v>23.467558620689648</c:v>
                </c:pt>
                <c:pt idx="11">
                  <c:v>24.172262068965512</c:v>
                </c:pt>
                <c:pt idx="12">
                  <c:v>21.407586973180081</c:v>
                </c:pt>
                <c:pt idx="13">
                  <c:v>21.295353256704992</c:v>
                </c:pt>
                <c:pt idx="14">
                  <c:v>20.288274233716471</c:v>
                </c:pt>
                <c:pt idx="15">
                  <c:v>21.685543295019151</c:v>
                </c:pt>
                <c:pt idx="16">
                  <c:v>26.245814814814818</c:v>
                </c:pt>
                <c:pt idx="17">
                  <c:v>17.349781609195396</c:v>
                </c:pt>
                <c:pt idx="18">
                  <c:v>17.034544061302675</c:v>
                </c:pt>
              </c:numCache>
            </c:numRef>
          </c:xVal>
          <c:yVal>
            <c:numRef>
              <c:f>Sheet1!$G$24:$G$42</c:f>
              <c:numCache>
                <c:formatCode>General</c:formatCode>
                <c:ptCount val="19"/>
                <c:pt idx="0">
                  <c:v>134</c:v>
                </c:pt>
                <c:pt idx="1">
                  <c:v>16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3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1BC-4BE0-BFB8-5F1FE6E89730}"/>
            </c:ext>
          </c:extLst>
        </c:ser>
        <c:ser>
          <c:idx val="2"/>
          <c:order val="2"/>
          <c:tx>
            <c:strRef>
              <c:f>Sheet1!$H$23</c:f>
              <c:strCache>
                <c:ptCount val="1"/>
                <c:pt idx="0">
                  <c:v>30°C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Sheet1!$I$24:$I$42</c:f>
              <c:numCache>
                <c:formatCode>General</c:formatCode>
                <c:ptCount val="19"/>
                <c:pt idx="0">
                  <c:v>22.19587049808429</c:v>
                </c:pt>
                <c:pt idx="1">
                  <c:v>20.706029118773952</c:v>
                </c:pt>
                <c:pt idx="2">
                  <c:v>20.930440613026811</c:v>
                </c:pt>
                <c:pt idx="3">
                  <c:v>17.539932567049799</c:v>
                </c:pt>
                <c:pt idx="4">
                  <c:v>19.182522605363989</c:v>
                </c:pt>
                <c:pt idx="5">
                  <c:v>18.64005287356321</c:v>
                </c:pt>
                <c:pt idx="6">
                  <c:v>18.364257471264374</c:v>
                </c:pt>
                <c:pt idx="7">
                  <c:v>21.094656704980842</c:v>
                </c:pt>
                <c:pt idx="8">
                  <c:v>19.439367816091956</c:v>
                </c:pt>
                <c:pt idx="9">
                  <c:v>21.643649042145597</c:v>
                </c:pt>
                <c:pt idx="10">
                  <c:v>23.467558620689648</c:v>
                </c:pt>
                <c:pt idx="11">
                  <c:v>24.172262068965512</c:v>
                </c:pt>
                <c:pt idx="12">
                  <c:v>21.407586973180081</c:v>
                </c:pt>
                <c:pt idx="13">
                  <c:v>21.295353256704992</c:v>
                </c:pt>
                <c:pt idx="14">
                  <c:v>20.288274233716471</c:v>
                </c:pt>
                <c:pt idx="15">
                  <c:v>21.685543295019151</c:v>
                </c:pt>
                <c:pt idx="16">
                  <c:v>26.245814814814818</c:v>
                </c:pt>
                <c:pt idx="17">
                  <c:v>17.349781609195396</c:v>
                </c:pt>
                <c:pt idx="18">
                  <c:v>17.034544061302675</c:v>
                </c:pt>
              </c:numCache>
            </c:numRef>
          </c:xVal>
          <c:yVal>
            <c:numRef>
              <c:f>Sheet1!$H$24:$H$42</c:f>
              <c:numCache>
                <c:formatCode>General</c:formatCode>
                <c:ptCount val="19"/>
                <c:pt idx="0">
                  <c:v>47</c:v>
                </c:pt>
                <c:pt idx="1">
                  <c:v>9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8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  <c:pt idx="11">
                  <c:v>3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1BC-4BE0-BFB8-5F1FE6E89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169224"/>
        <c:axId val="415173160"/>
      </c:scatterChart>
      <c:valAx>
        <c:axId val="415169224"/>
        <c:scaling>
          <c:orientation val="minMax"/>
          <c:min val="15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5173160"/>
        <c:crosses val="autoZero"/>
        <c:crossBetween val="midCat"/>
      </c:valAx>
      <c:valAx>
        <c:axId val="415173160"/>
        <c:scaling>
          <c:orientation val="minMax"/>
          <c:max val="6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516922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Figure!$A$1</c:f>
              <c:strCache>
                <c:ptCount val="1"/>
                <c:pt idx="0">
                  <c:v>20°C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Figure!$A$2:$A$20</c:f>
              <c:numCache>
                <c:formatCode>General</c:formatCode>
                <c:ptCount val="19"/>
                <c:pt idx="0">
                  <c:v>25.714285714285715</c:v>
                </c:pt>
                <c:pt idx="1">
                  <c:v>40</c:v>
                </c:pt>
                <c:pt idx="2">
                  <c:v>40</c:v>
                </c:pt>
                <c:pt idx="3">
                  <c:v>42.857142857142854</c:v>
                </c:pt>
                <c:pt idx="4">
                  <c:v>42.857142857142854</c:v>
                </c:pt>
                <c:pt idx="5">
                  <c:v>42.857142857142854</c:v>
                </c:pt>
                <c:pt idx="6">
                  <c:v>54.285714285714285</c:v>
                </c:pt>
                <c:pt idx="7">
                  <c:v>68.571428571428569</c:v>
                </c:pt>
                <c:pt idx="8">
                  <c:v>71.428571428571431</c:v>
                </c:pt>
                <c:pt idx="9">
                  <c:v>74.285714285714292</c:v>
                </c:pt>
                <c:pt idx="10">
                  <c:v>82.857142857142861</c:v>
                </c:pt>
                <c:pt idx="11">
                  <c:v>91.428571428571431</c:v>
                </c:pt>
                <c:pt idx="12">
                  <c:v>91.428571428571431</c:v>
                </c:pt>
                <c:pt idx="13">
                  <c:v>94.285714285714292</c:v>
                </c:pt>
                <c:pt idx="14">
                  <c:v>97.142857142857139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01-4D0E-AB86-754342E302FE}"/>
            </c:ext>
          </c:extLst>
        </c:ser>
        <c:ser>
          <c:idx val="1"/>
          <c:order val="1"/>
          <c:tx>
            <c:strRef>
              <c:f>Figure!$B$1</c:f>
              <c:strCache>
                <c:ptCount val="1"/>
                <c:pt idx="0">
                  <c:v>25°C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Figure!$B$2:$B$20</c:f>
              <c:numCache>
                <c:formatCode>General</c:formatCode>
                <c:ptCount val="19"/>
                <c:pt idx="0">
                  <c:v>32.653061224489797</c:v>
                </c:pt>
                <c:pt idx="1">
                  <c:v>55.102040816326529</c:v>
                </c:pt>
                <c:pt idx="2">
                  <c:v>65.306122448979593</c:v>
                </c:pt>
                <c:pt idx="3">
                  <c:v>69.387755102040813</c:v>
                </c:pt>
                <c:pt idx="4">
                  <c:v>83.673469387755105</c:v>
                </c:pt>
                <c:pt idx="5">
                  <c:v>83.673469387755105</c:v>
                </c:pt>
                <c:pt idx="6">
                  <c:v>87.755102040816325</c:v>
                </c:pt>
                <c:pt idx="7">
                  <c:v>87.755102040816325</c:v>
                </c:pt>
                <c:pt idx="8">
                  <c:v>89.795918367346943</c:v>
                </c:pt>
                <c:pt idx="9">
                  <c:v>89.795918367346943</c:v>
                </c:pt>
                <c:pt idx="10">
                  <c:v>89.795918367346943</c:v>
                </c:pt>
                <c:pt idx="11">
                  <c:v>95.91836734693878</c:v>
                </c:pt>
                <c:pt idx="12">
                  <c:v>95.91836734693878</c:v>
                </c:pt>
                <c:pt idx="13">
                  <c:v>95.91836734693878</c:v>
                </c:pt>
                <c:pt idx="14">
                  <c:v>97.959183673469383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01-4D0E-AB86-754342E302FE}"/>
            </c:ext>
          </c:extLst>
        </c:ser>
        <c:ser>
          <c:idx val="2"/>
          <c:order val="2"/>
          <c:tx>
            <c:strRef>
              <c:f>Figure!$C$1</c:f>
              <c:strCache>
                <c:ptCount val="1"/>
                <c:pt idx="0">
                  <c:v>30°C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Figure!$C$2:$C$20</c:f>
              <c:numCache>
                <c:formatCode>General</c:formatCode>
                <c:ptCount val="19"/>
                <c:pt idx="0">
                  <c:v>19.512195121951219</c:v>
                </c:pt>
                <c:pt idx="1">
                  <c:v>32.926829268292686</c:v>
                </c:pt>
                <c:pt idx="2">
                  <c:v>51.219512195121951</c:v>
                </c:pt>
                <c:pt idx="3">
                  <c:v>56.097560975609753</c:v>
                </c:pt>
                <c:pt idx="4">
                  <c:v>68.292682926829272</c:v>
                </c:pt>
                <c:pt idx="5">
                  <c:v>74.390243902439025</c:v>
                </c:pt>
                <c:pt idx="6">
                  <c:v>79.268292682926827</c:v>
                </c:pt>
                <c:pt idx="7">
                  <c:v>86.58536585365853</c:v>
                </c:pt>
                <c:pt idx="8">
                  <c:v>87.804878048780495</c:v>
                </c:pt>
                <c:pt idx="9">
                  <c:v>87.804878048780495</c:v>
                </c:pt>
                <c:pt idx="10">
                  <c:v>90.243902439024396</c:v>
                </c:pt>
                <c:pt idx="11">
                  <c:v>92.682926829268297</c:v>
                </c:pt>
                <c:pt idx="12">
                  <c:v>92.682926829268297</c:v>
                </c:pt>
                <c:pt idx="13">
                  <c:v>93.902439024390247</c:v>
                </c:pt>
                <c:pt idx="14">
                  <c:v>95.121951219512198</c:v>
                </c:pt>
                <c:pt idx="15">
                  <c:v>96.341463414634148</c:v>
                </c:pt>
                <c:pt idx="16">
                  <c:v>97.560975609756099</c:v>
                </c:pt>
                <c:pt idx="17">
                  <c:v>98.780487804878049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01-4D0E-AB86-754342E30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8423104"/>
        <c:axId val="418421464"/>
      </c:lineChart>
      <c:catAx>
        <c:axId val="4184231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8421464"/>
        <c:crosses val="autoZero"/>
        <c:auto val="1"/>
        <c:lblAlgn val="ctr"/>
        <c:lblOffset val="100"/>
        <c:noMultiLvlLbl val="0"/>
      </c:catAx>
      <c:valAx>
        <c:axId val="418421464"/>
        <c:scaling>
          <c:orientation val="minMax"/>
          <c:max val="105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842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Figure!$A$1</c:f>
              <c:strCache>
                <c:ptCount val="1"/>
                <c:pt idx="0">
                  <c:v>20°C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Figure!$A$2:$A$20</c:f>
              <c:numCache>
                <c:formatCode>General</c:formatCode>
                <c:ptCount val="19"/>
                <c:pt idx="0">
                  <c:v>25.581395348837209</c:v>
                </c:pt>
                <c:pt idx="1">
                  <c:v>41.860465116279073</c:v>
                </c:pt>
                <c:pt idx="2">
                  <c:v>50</c:v>
                </c:pt>
                <c:pt idx="3">
                  <c:v>54.651162790697676</c:v>
                </c:pt>
                <c:pt idx="4">
                  <c:v>59.302325581395351</c:v>
                </c:pt>
                <c:pt idx="5">
                  <c:v>61.627906976744185</c:v>
                </c:pt>
                <c:pt idx="6">
                  <c:v>61.627906976744185</c:v>
                </c:pt>
                <c:pt idx="7">
                  <c:v>75.581395348837205</c:v>
                </c:pt>
                <c:pt idx="8">
                  <c:v>76.744186046511629</c:v>
                </c:pt>
                <c:pt idx="9">
                  <c:v>80.232558139534888</c:v>
                </c:pt>
                <c:pt idx="10">
                  <c:v>82.558139534883722</c:v>
                </c:pt>
                <c:pt idx="11">
                  <c:v>90.697674418604649</c:v>
                </c:pt>
                <c:pt idx="12">
                  <c:v>95.348837209302332</c:v>
                </c:pt>
                <c:pt idx="13">
                  <c:v>96.511627906976742</c:v>
                </c:pt>
                <c:pt idx="14">
                  <c:v>98.837209302325576</c:v>
                </c:pt>
                <c:pt idx="15">
                  <c:v>98.837209302325576</c:v>
                </c:pt>
                <c:pt idx="16">
                  <c:v>98.837209302325576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FC-4B2E-B5C0-375BAF2938C9}"/>
            </c:ext>
          </c:extLst>
        </c:ser>
        <c:ser>
          <c:idx val="1"/>
          <c:order val="1"/>
          <c:tx>
            <c:strRef>
              <c:f>Figure!$B$1</c:f>
              <c:strCache>
                <c:ptCount val="1"/>
                <c:pt idx="0">
                  <c:v>25°C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Figure!$B$2:$B$20</c:f>
              <c:numCache>
                <c:formatCode>General</c:formatCode>
                <c:ptCount val="19"/>
                <c:pt idx="0">
                  <c:v>68.367346938775512</c:v>
                </c:pt>
                <c:pt idx="1">
                  <c:v>76.530612244897952</c:v>
                </c:pt>
                <c:pt idx="2">
                  <c:v>80.612244897959187</c:v>
                </c:pt>
                <c:pt idx="3">
                  <c:v>83.673469387755105</c:v>
                </c:pt>
                <c:pt idx="4">
                  <c:v>86.224489795918373</c:v>
                </c:pt>
                <c:pt idx="5">
                  <c:v>88.265306122448976</c:v>
                </c:pt>
                <c:pt idx="6">
                  <c:v>90.816326530612244</c:v>
                </c:pt>
                <c:pt idx="7">
                  <c:v>91.836734693877546</c:v>
                </c:pt>
                <c:pt idx="8">
                  <c:v>92.34693877551021</c:v>
                </c:pt>
                <c:pt idx="9">
                  <c:v>93.877551020408163</c:v>
                </c:pt>
                <c:pt idx="10">
                  <c:v>94.897959183673464</c:v>
                </c:pt>
                <c:pt idx="11">
                  <c:v>96.938775510204081</c:v>
                </c:pt>
                <c:pt idx="12">
                  <c:v>98.469387755102048</c:v>
                </c:pt>
                <c:pt idx="13">
                  <c:v>99.489795918367349</c:v>
                </c:pt>
                <c:pt idx="14">
                  <c:v>99.489795918367349</c:v>
                </c:pt>
                <c:pt idx="15">
                  <c:v>99.489795918367349</c:v>
                </c:pt>
                <c:pt idx="16">
                  <c:v>99.489795918367349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FC-4B2E-B5C0-375BAF2938C9}"/>
            </c:ext>
          </c:extLst>
        </c:ser>
        <c:ser>
          <c:idx val="2"/>
          <c:order val="2"/>
          <c:tx>
            <c:strRef>
              <c:f>Figure!$C$1</c:f>
              <c:strCache>
                <c:ptCount val="1"/>
                <c:pt idx="0">
                  <c:v>30°C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Figure!$D$2:$D$20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17</c:v>
                </c:pt>
                <c:pt idx="12">
                  <c:v>19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29</c:v>
                </c:pt>
                <c:pt idx="18">
                  <c:v>31</c:v>
                </c:pt>
              </c:numCache>
            </c:numRef>
          </c:cat>
          <c:val>
            <c:numRef>
              <c:f>Figure!$C$2:$C$20</c:f>
              <c:numCache>
                <c:formatCode>General</c:formatCode>
                <c:ptCount val="19"/>
                <c:pt idx="0">
                  <c:v>47</c:v>
                </c:pt>
                <c:pt idx="1">
                  <c:v>56</c:v>
                </c:pt>
                <c:pt idx="2">
                  <c:v>60</c:v>
                </c:pt>
                <c:pt idx="3">
                  <c:v>65</c:v>
                </c:pt>
                <c:pt idx="4">
                  <c:v>69</c:v>
                </c:pt>
                <c:pt idx="5">
                  <c:v>72</c:v>
                </c:pt>
                <c:pt idx="6">
                  <c:v>73</c:v>
                </c:pt>
                <c:pt idx="7">
                  <c:v>81</c:v>
                </c:pt>
                <c:pt idx="8">
                  <c:v>84</c:v>
                </c:pt>
                <c:pt idx="9">
                  <c:v>88</c:v>
                </c:pt>
                <c:pt idx="10">
                  <c:v>90</c:v>
                </c:pt>
                <c:pt idx="11">
                  <c:v>93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97</c:v>
                </c:pt>
                <c:pt idx="16">
                  <c:v>99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FC-4B2E-B5C0-375BAF293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101512"/>
        <c:axId val="445106760"/>
      </c:lineChart>
      <c:catAx>
        <c:axId val="4451015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5106760"/>
        <c:crosses val="autoZero"/>
        <c:auto val="1"/>
        <c:lblAlgn val="ctr"/>
        <c:lblOffset val="100"/>
        <c:noMultiLvlLbl val="0"/>
      </c:catAx>
      <c:valAx>
        <c:axId val="445106760"/>
        <c:scaling>
          <c:orientation val="minMax"/>
          <c:max val="105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5101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Sheet1!$A$109</c:f>
              <c:strCache>
                <c:ptCount val="1"/>
                <c:pt idx="0">
                  <c:v>20°C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Sheet1!$D$110:$D$128</c:f>
              <c:numCache>
                <c:formatCode>General</c:formatCode>
                <c:ptCount val="19"/>
                <c:pt idx="0">
                  <c:v>0</c:v>
                </c:pt>
                <c:pt idx="1">
                  <c:v>-1.97826053639848</c:v>
                </c:pt>
                <c:pt idx="2">
                  <c:v>1.6721931034482758</c:v>
                </c:pt>
                <c:pt idx="3">
                  <c:v>0.66463141762452338</c:v>
                </c:pt>
                <c:pt idx="4">
                  <c:v>3.6311877394645364E-2</c:v>
                </c:pt>
                <c:pt idx="5">
                  <c:v>-0.70172490421456146</c:v>
                </c:pt>
                <c:pt idx="6">
                  <c:v>-1.7654841954023084</c:v>
                </c:pt>
                <c:pt idx="7">
                  <c:v>1.2194282567049903</c:v>
                </c:pt>
                <c:pt idx="8">
                  <c:v>8.0568508620689485</c:v>
                </c:pt>
                <c:pt idx="9">
                  <c:v>-4.7830974137931008</c:v>
                </c:pt>
                <c:pt idx="10">
                  <c:v>2.1249139846743432</c:v>
                </c:pt>
                <c:pt idx="11">
                  <c:v>-6.5010398467433035</c:v>
                </c:pt>
                <c:pt idx="12">
                  <c:v>5.349131034482749</c:v>
                </c:pt>
                <c:pt idx="13">
                  <c:v>-0.18989444444442327</c:v>
                </c:pt>
                <c:pt idx="14">
                  <c:v>-0.64835229885056478</c:v>
                </c:pt>
                <c:pt idx="15">
                  <c:v>-2.0416605363984708</c:v>
                </c:pt>
                <c:pt idx="16">
                  <c:v>1.2799461047254006</c:v>
                </c:pt>
                <c:pt idx="17">
                  <c:v>-3.2137667943805717</c:v>
                </c:pt>
                <c:pt idx="18">
                  <c:v>8.0597126436781323</c:v>
                </c:pt>
              </c:numCache>
            </c:numRef>
          </c:xVal>
          <c:yVal>
            <c:numRef>
              <c:f>Sheet1!$A$110:$A$128</c:f>
              <c:numCache>
                <c:formatCode>General</c:formatCode>
                <c:ptCount val="19"/>
                <c:pt idx="0">
                  <c:v>1.4267435665222421</c:v>
                </c:pt>
                <c:pt idx="1">
                  <c:v>1.6127838567197355</c:v>
                </c:pt>
                <c:pt idx="2">
                  <c:v>1.6127838567197355</c:v>
                </c:pt>
                <c:pt idx="3">
                  <c:v>1.6420403354629296</c:v>
                </c:pt>
                <c:pt idx="4">
                  <c:v>1.6420403354629296</c:v>
                </c:pt>
                <c:pt idx="5">
                  <c:v>1.6420403354629296</c:v>
                </c:pt>
                <c:pt idx="6">
                  <c:v>1.7426129250046545</c:v>
                </c:pt>
                <c:pt idx="7">
                  <c:v>1.8424309212003775</c:v>
                </c:pt>
                <c:pt idx="8">
                  <c:v>1.8599099193190791</c:v>
                </c:pt>
                <c:pt idx="9">
                  <c:v>1.8767125751982898</c:v>
                </c:pt>
                <c:pt idx="10">
                  <c:v>1.9235400612333577</c:v>
                </c:pt>
                <c:pt idx="11">
                  <c:v>1.9658062406544436</c:v>
                </c:pt>
                <c:pt idx="12">
                  <c:v>1.9658062406544436</c:v>
                </c:pt>
                <c:pt idx="13">
                  <c:v>1.9790277939022922</c:v>
                </c:pt>
                <c:pt idx="14">
                  <c:v>1.9918586970452936</c:v>
                </c:pt>
                <c:pt idx="15">
                  <c:v>2.0043213737826426</c:v>
                </c:pt>
                <c:pt idx="16">
                  <c:v>2.0043213737826426</c:v>
                </c:pt>
                <c:pt idx="17">
                  <c:v>2.0043213737826426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3C-4B99-B34A-836935C9E8F3}"/>
            </c:ext>
          </c:extLst>
        </c:ser>
        <c:ser>
          <c:idx val="1"/>
          <c:order val="1"/>
          <c:tx>
            <c:strRef>
              <c:f>Sheet1!$B$109</c:f>
              <c:strCache>
                <c:ptCount val="1"/>
                <c:pt idx="0">
                  <c:v>25°C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Sheet1!$D$110:$D$128</c:f>
              <c:numCache>
                <c:formatCode>General</c:formatCode>
                <c:ptCount val="19"/>
                <c:pt idx="0">
                  <c:v>0</c:v>
                </c:pt>
                <c:pt idx="1">
                  <c:v>-1.97826053639848</c:v>
                </c:pt>
                <c:pt idx="2">
                  <c:v>1.6721931034482758</c:v>
                </c:pt>
                <c:pt idx="3">
                  <c:v>0.66463141762452338</c:v>
                </c:pt>
                <c:pt idx="4">
                  <c:v>3.6311877394645364E-2</c:v>
                </c:pt>
                <c:pt idx="5">
                  <c:v>-0.70172490421456146</c:v>
                </c:pt>
                <c:pt idx="6">
                  <c:v>-1.7654841954023084</c:v>
                </c:pt>
                <c:pt idx="7">
                  <c:v>1.2194282567049903</c:v>
                </c:pt>
                <c:pt idx="8">
                  <c:v>8.0568508620689485</c:v>
                </c:pt>
                <c:pt idx="9">
                  <c:v>-4.7830974137931008</c:v>
                </c:pt>
                <c:pt idx="10">
                  <c:v>2.1249139846743432</c:v>
                </c:pt>
                <c:pt idx="11">
                  <c:v>-6.5010398467433035</c:v>
                </c:pt>
                <c:pt idx="12">
                  <c:v>5.349131034482749</c:v>
                </c:pt>
                <c:pt idx="13">
                  <c:v>-0.18989444444442327</c:v>
                </c:pt>
                <c:pt idx="14">
                  <c:v>-0.64835229885056478</c:v>
                </c:pt>
                <c:pt idx="15">
                  <c:v>-2.0416605363984708</c:v>
                </c:pt>
                <c:pt idx="16">
                  <c:v>1.2799461047254006</c:v>
                </c:pt>
                <c:pt idx="17">
                  <c:v>-3.2137667943805717</c:v>
                </c:pt>
                <c:pt idx="18">
                  <c:v>8.0597126436781323</c:v>
                </c:pt>
              </c:numCache>
            </c:numRef>
          </c:xVal>
          <c:yVal>
            <c:numRef>
              <c:f>Sheet1!$B$110:$B$128</c:f>
              <c:numCache>
                <c:formatCode>General</c:formatCode>
                <c:ptCount val="19"/>
                <c:pt idx="0">
                  <c:v>1.527024575616005</c:v>
                </c:pt>
                <c:pt idx="1">
                  <c:v>1.7489786598149548</c:v>
                </c:pt>
                <c:pt idx="2">
                  <c:v>1.8215536313164691</c:v>
                </c:pt>
                <c:pt idx="3">
                  <c:v>1.847497114338877</c:v>
                </c:pt>
                <c:pt idx="4">
                  <c:v>1.9277473548004593</c:v>
                </c:pt>
                <c:pt idx="5">
                  <c:v>1.9277473548004593</c:v>
                </c:pt>
                <c:pt idx="6">
                  <c:v>1.9481933276368224</c:v>
                </c:pt>
                <c:pt idx="7">
                  <c:v>1.9481933276368224</c:v>
                </c:pt>
                <c:pt idx="8">
                  <c:v>1.9580663257195308</c:v>
                </c:pt>
                <c:pt idx="9">
                  <c:v>1.9580663257195308</c:v>
                </c:pt>
                <c:pt idx="10">
                  <c:v>1.9580663257195308</c:v>
                </c:pt>
                <c:pt idx="11">
                  <c:v>1.9864060895535047</c:v>
                </c:pt>
                <c:pt idx="12">
                  <c:v>1.9864060895535047</c:v>
                </c:pt>
                <c:pt idx="13">
                  <c:v>1.9864060895535047</c:v>
                </c:pt>
                <c:pt idx="14">
                  <c:v>1.9954561040870107</c:v>
                </c:pt>
                <c:pt idx="15">
                  <c:v>2.0043213737826426</c:v>
                </c:pt>
                <c:pt idx="16">
                  <c:v>2.0043213737826426</c:v>
                </c:pt>
                <c:pt idx="17">
                  <c:v>2.0043213737826426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3C-4B99-B34A-836935C9E8F3}"/>
            </c:ext>
          </c:extLst>
        </c:ser>
        <c:ser>
          <c:idx val="2"/>
          <c:order val="2"/>
          <c:tx>
            <c:strRef>
              <c:f>Sheet1!$C$109</c:f>
              <c:strCache>
                <c:ptCount val="1"/>
                <c:pt idx="0">
                  <c:v>30°C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Sheet1!$D$110:$D$128</c:f>
              <c:numCache>
                <c:formatCode>General</c:formatCode>
                <c:ptCount val="19"/>
                <c:pt idx="0">
                  <c:v>0</c:v>
                </c:pt>
                <c:pt idx="1">
                  <c:v>-1.97826053639848</c:v>
                </c:pt>
                <c:pt idx="2">
                  <c:v>1.6721931034482758</c:v>
                </c:pt>
                <c:pt idx="3">
                  <c:v>0.66463141762452338</c:v>
                </c:pt>
                <c:pt idx="4">
                  <c:v>3.6311877394645364E-2</c:v>
                </c:pt>
                <c:pt idx="5">
                  <c:v>-0.70172490421456146</c:v>
                </c:pt>
                <c:pt idx="6">
                  <c:v>-1.7654841954023084</c:v>
                </c:pt>
                <c:pt idx="7">
                  <c:v>1.2194282567049903</c:v>
                </c:pt>
                <c:pt idx="8">
                  <c:v>8.0568508620689485</c:v>
                </c:pt>
                <c:pt idx="9">
                  <c:v>-4.7830974137931008</c:v>
                </c:pt>
                <c:pt idx="10">
                  <c:v>2.1249139846743432</c:v>
                </c:pt>
                <c:pt idx="11">
                  <c:v>-6.5010398467433035</c:v>
                </c:pt>
                <c:pt idx="12">
                  <c:v>5.349131034482749</c:v>
                </c:pt>
                <c:pt idx="13">
                  <c:v>-0.18989444444442327</c:v>
                </c:pt>
                <c:pt idx="14">
                  <c:v>-0.64835229885056478</c:v>
                </c:pt>
                <c:pt idx="15">
                  <c:v>-2.0416605363984708</c:v>
                </c:pt>
                <c:pt idx="16">
                  <c:v>1.2799461047254006</c:v>
                </c:pt>
                <c:pt idx="17">
                  <c:v>-3.2137667943805717</c:v>
                </c:pt>
                <c:pt idx="18">
                  <c:v>8.0597126436781323</c:v>
                </c:pt>
              </c:numCache>
            </c:numRef>
          </c:xVal>
          <c:yVal>
            <c:numRef>
              <c:f>Sheet1!$C$110:$C$128</c:f>
              <c:numCache>
                <c:formatCode>General</c:formatCode>
                <c:ptCount val="19"/>
                <c:pt idx="0">
                  <c:v>1.3120121390781767</c:v>
                </c:pt>
                <c:pt idx="1">
                  <c:v>1.530543273272311</c:v>
                </c:pt>
                <c:pt idx="2">
                  <c:v>1.7178328105747029</c:v>
                </c:pt>
                <c:pt idx="3">
                  <c:v>1.7566175569768889</c:v>
                </c:pt>
                <c:pt idx="4">
                  <c:v>1.8406873770032004</c:v>
                </c:pt>
                <c:pt idx="5">
                  <c:v>1.8773151483435695</c:v>
                </c:pt>
                <c:pt idx="6">
                  <c:v>1.904544025574638</c:v>
                </c:pt>
                <c:pt idx="7">
                  <c:v>1.9424315484063375</c:v>
                </c:pt>
                <c:pt idx="8">
                  <c:v>1.9484368222142083</c:v>
                </c:pt>
                <c:pt idx="9">
                  <c:v>1.9484368222142083</c:v>
                </c:pt>
                <c:pt idx="10">
                  <c:v>1.9602038514784696</c:v>
                </c:pt>
                <c:pt idx="11">
                  <c:v>1.9716604504454407</c:v>
                </c:pt>
                <c:pt idx="12">
                  <c:v>1.9716604504454407</c:v>
                </c:pt>
                <c:pt idx="13">
                  <c:v>1.9772773740840071</c:v>
                </c:pt>
                <c:pt idx="14">
                  <c:v>1.9828225781458675</c:v>
                </c:pt>
                <c:pt idx="15">
                  <c:v>1.9882978710642878</c:v>
                </c:pt>
                <c:pt idx="16">
                  <c:v>1.9937049937229125</c:v>
                </c:pt>
                <c:pt idx="17">
                  <c:v>1.9990456227786382</c:v>
                </c:pt>
                <c:pt idx="18">
                  <c:v>2.0043213737826426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3C-4B99-B34A-836935C9E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116384"/>
        <c:axId val="392118352"/>
      </c:scatterChart>
      <c:valAx>
        <c:axId val="392116384"/>
        <c:scaling>
          <c:orientation val="minMax"/>
          <c:max val="10"/>
          <c:min val="-7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2118352"/>
        <c:crosses val="autoZero"/>
        <c:crossBetween val="midCat"/>
      </c:valAx>
      <c:valAx>
        <c:axId val="392118352"/>
        <c:scaling>
          <c:orientation val="minMax"/>
          <c:max val="2.5"/>
          <c:min val="1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2116384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106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403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175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937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434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20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317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979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973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44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729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498F-CB5B-4986-9EDB-9084FF05A90C}" type="datetimeFigureOut">
              <a:rPr lang="en-ZA" smtClean="0"/>
              <a:t>2021/06/21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527A1-03FB-4B9C-95D2-672C80649E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7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7.pn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21" y="3931644"/>
            <a:ext cx="2331720" cy="14466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thermal history affect field dispersal ability of the oriental fruit fly, </a:t>
            </a:r>
            <a:r>
              <a:rPr lang="en-ZA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Bactrocera dorsalis</a:t>
            </a:r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ZA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Hendel</a:t>
            </a:r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under diverse environmental conditions?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Kevin Malod</a:t>
            </a:r>
            <a:r>
              <a:rPr lang="en-Z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1*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, Minette Karsten</a:t>
            </a:r>
            <a:r>
              <a:rPr lang="en-Z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, Christopher W. Weldon</a:t>
            </a:r>
            <a:r>
              <a:rPr lang="en-Z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, John S. Terblanche</a:t>
            </a:r>
            <a:r>
              <a:rPr lang="en-Z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endParaRPr lang="en-ZA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Conservation, Ecology and Entomology, Stellenbosch University, South Africa</a:t>
            </a:r>
          </a:p>
          <a:p>
            <a:pPr marL="0" indent="0">
              <a:buNone/>
            </a:pPr>
            <a:r>
              <a:rPr lang="en-ZA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Zoology and Entomology, University of Pretoria, South Africa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0" y="5836584"/>
            <a:ext cx="12192000" cy="10214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690689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124691" y="5809674"/>
            <a:ext cx="12316691" cy="0"/>
          </a:xfrm>
          <a:prstGeom prst="line">
            <a:avLst/>
          </a:prstGeom>
          <a:ln w="47625">
            <a:solidFill>
              <a:srgbClr val="E05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6" y="5901236"/>
            <a:ext cx="3600000" cy="883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52" y="5899589"/>
            <a:ext cx="2076132" cy="885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41" y="3931644"/>
            <a:ext cx="1326496" cy="144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42044" y="5205167"/>
            <a:ext cx="8034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700" dirty="0">
                <a:latin typeface="Arial" panose="020B0604020202020204" pitchFamily="34" charset="0"/>
                <a:cs typeface="Arial" panose="020B0604020202020204" pitchFamily="34" charset="0"/>
              </a:rPr>
              <a:t>Worldatlas.com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17" y="5899589"/>
            <a:ext cx="3228427" cy="8856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68E741-965C-4664-B938-38621086A4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28" y="5885189"/>
            <a:ext cx="1273613" cy="900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4"/>
    </mc:Choice>
    <mc:Fallback>
      <p:transition spd="slow" advTm="1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environment: Innovation Africa (UP)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338943"/>
            <a:ext cx="9807579" cy="539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4" y="1328056"/>
            <a:ext cx="1828800" cy="137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4" y="2681150"/>
            <a:ext cx="1828800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4" y="4036423"/>
            <a:ext cx="1828800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4" y="5394957"/>
            <a:ext cx="1828800" cy="1371600"/>
          </a:xfrm>
          <a:prstGeom prst="rect">
            <a:avLst/>
          </a:prstGeom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333539" y="1419496"/>
            <a:ext cx="1584960" cy="1188720"/>
            <a:chOff x="8029739" y="3836099"/>
            <a:chExt cx="3121152" cy="234086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739" y="3836099"/>
              <a:ext cx="3121152" cy="234086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029739" y="5847564"/>
              <a:ext cx="803424" cy="200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ZA" sz="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FruitFly</a:t>
              </a:r>
              <a:r>
                <a:rPr lang="en-ZA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Africa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0"/>
    </mc:Choice>
    <mc:Fallback xmlns="">
      <p:transition spd="slow" advTm="6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64" x="11296650" y="4457700"/>
          <p14:tracePt t="13473" x="11245850" y="4457700"/>
          <p14:tracePt t="13480" x="11106150" y="4432300"/>
          <p14:tracePt t="13489" x="10795000" y="4324350"/>
          <p14:tracePt t="13505" x="9874250" y="4064000"/>
          <p14:tracePt t="13522" x="8515350" y="3867150"/>
          <p14:tracePt t="13539" x="7321550" y="3892550"/>
          <p14:tracePt t="13555" x="6508750" y="4133850"/>
          <p14:tracePt t="13572" x="6203950" y="4159250"/>
          <p14:tracePt t="13589" x="6140450" y="4152900"/>
          <p14:tracePt t="13605" x="6153150" y="4152900"/>
          <p14:tracePt t="13622" x="6254750" y="4089400"/>
          <p14:tracePt t="13639" x="6407150" y="3975100"/>
          <p14:tracePt t="13655" x="6515100" y="3898900"/>
          <p14:tracePt t="13672" x="6527800" y="3892550"/>
          <p14:tracePt t="13689" x="6527800" y="3867150"/>
          <p14:tracePt t="13705" x="6407150" y="3695700"/>
          <p14:tracePt t="13722" x="6057900" y="3467100"/>
          <p14:tracePt t="13739" x="5899150" y="3397250"/>
          <p14:tracePt t="13755" x="5829300" y="3397250"/>
          <p14:tracePt t="13772" x="5727700" y="3429000"/>
          <p14:tracePt t="13789" x="5651500" y="3473450"/>
          <p14:tracePt t="13805" x="5549900" y="3505200"/>
          <p14:tracePt t="13822" x="5391150" y="3568700"/>
          <p14:tracePt t="13839" x="5168900" y="3676650"/>
          <p14:tracePt t="13856" x="4940300" y="3790950"/>
          <p14:tracePt t="13872" x="4692650" y="3905250"/>
          <p14:tracePt t="13889" x="4552950" y="3975100"/>
          <p14:tracePt t="13906" x="4445000" y="4032250"/>
          <p14:tracePt t="13922" x="4330700" y="4102100"/>
          <p14:tracePt t="13939" x="4203700" y="4152900"/>
          <p14:tracePt t="13956" x="4070350" y="4178300"/>
          <p14:tracePt t="13972" x="3867150" y="4235450"/>
          <p14:tracePt t="13989" x="3543300" y="4362450"/>
          <p14:tracePt t="14006" x="3181350" y="4470400"/>
          <p14:tracePt t="14022" x="2908300" y="4559300"/>
          <p14:tracePt t="14039" x="2819400" y="4635500"/>
          <p14:tracePt t="14056" x="2819400" y="4692650"/>
          <p14:tracePt t="14072" x="2857500" y="4718050"/>
          <p14:tracePt t="14089" x="2882900" y="4718050"/>
          <p14:tracePt t="14106" x="2895600" y="4718050"/>
          <p14:tracePt t="14122" x="2901950" y="4718050"/>
          <p14:tracePt t="14139" x="2921000" y="4730750"/>
          <p14:tracePt t="14156" x="2946400" y="4775200"/>
          <p14:tracePt t="14172" x="2952750" y="4806950"/>
          <p14:tracePt t="14189" x="2959100" y="4851400"/>
          <p14:tracePt t="14206" x="2978150" y="4883150"/>
          <p14:tracePt t="14222" x="2997200" y="4908550"/>
          <p14:tracePt t="14239" x="3048000" y="4965700"/>
          <p14:tracePt t="14240" x="3086100" y="4991100"/>
          <p14:tracePt t="14256" x="3117850" y="5003800"/>
          <p14:tracePt t="14272" x="3162300" y="5022850"/>
          <p14:tracePt t="14289" x="3175000" y="5022850"/>
          <p14:tracePt t="14322" x="3187700" y="5016500"/>
          <p14:tracePt t="14339" x="3194050" y="5016500"/>
          <p14:tracePt t="14356" x="3206750" y="5010150"/>
          <p14:tracePt t="14372" x="3225800" y="4997450"/>
          <p14:tracePt t="14389" x="3238500" y="4997450"/>
          <p14:tracePt t="14406" x="3244850" y="4991100"/>
          <p14:tracePt t="14440" x="3251200" y="4991100"/>
          <p14:tracePt t="14456" x="3251200" y="4984750"/>
          <p14:tracePt t="14473" x="3263900" y="4984750"/>
          <p14:tracePt t="14489" x="3276600" y="4984750"/>
          <p14:tracePt t="14544" x="3276600" y="4978400"/>
          <p14:tracePt t="14552" x="3282950" y="4978400"/>
          <p14:tracePt t="14560" x="3289300" y="4978400"/>
          <p14:tracePt t="14576" x="3295650" y="4978400"/>
          <p14:tracePt t="14589" x="3302000" y="4972050"/>
          <p14:tracePt t="14648" x="3308350" y="4965700"/>
          <p14:tracePt t="14672" x="3314700" y="4965700"/>
          <p14:tracePt t="14680" x="3321050" y="4959350"/>
          <p14:tracePt t="14736" x="3327400" y="4959350"/>
          <p14:tracePt t="14744" x="3333750" y="4959350"/>
          <p14:tracePt t="14752" x="3340100" y="4959350"/>
          <p14:tracePt t="14760" x="3346450" y="4959350"/>
          <p14:tracePt t="14792" x="3359150" y="4959350"/>
          <p14:tracePt t="14800" x="3365500" y="4959350"/>
          <p14:tracePt t="14816" x="3371850" y="4959350"/>
          <p14:tracePt t="14824" x="3390900" y="4959350"/>
          <p14:tracePt t="14839" x="3403600" y="4959350"/>
          <p14:tracePt t="14856" x="3454400" y="4953000"/>
          <p14:tracePt t="14872" x="3473450" y="4953000"/>
          <p14:tracePt t="14889" x="3492500" y="4953000"/>
          <p14:tracePt t="14906" x="3517900" y="4953000"/>
          <p14:tracePt t="14922" x="3549650" y="4946650"/>
          <p14:tracePt t="14939" x="3568700" y="4933950"/>
          <p14:tracePt t="14956" x="3600450" y="4914900"/>
          <p14:tracePt t="14973" x="3606800" y="4908550"/>
          <p14:tracePt t="15128" x="3606800" y="4914900"/>
          <p14:tracePt t="15136" x="3606800" y="4921250"/>
          <p14:tracePt t="15144" x="3606800" y="4933950"/>
          <p14:tracePt t="15156" x="3606800" y="4946650"/>
          <p14:tracePt t="15172" x="3606800" y="4959350"/>
          <p14:tracePt t="15189" x="3638550" y="4978400"/>
          <p14:tracePt t="15206" x="3708400" y="4984750"/>
          <p14:tracePt t="15223" x="3784600" y="4984750"/>
          <p14:tracePt t="15239" x="3898900" y="4984750"/>
          <p14:tracePt t="15256" x="3994150" y="4940300"/>
          <p14:tracePt t="15257" x="4019550" y="4908550"/>
          <p14:tracePt t="15273" x="4057650" y="4876800"/>
          <p14:tracePt t="15289" x="4057650" y="4857750"/>
          <p14:tracePt t="15306" x="4019550" y="4851400"/>
          <p14:tracePt t="15323" x="3962400" y="4851400"/>
          <p14:tracePt t="15339" x="3937000" y="4851400"/>
          <p14:tracePt t="15356" x="3924300" y="4857750"/>
          <p14:tracePt t="15373" x="3917950" y="4857750"/>
          <p14:tracePt t="15440" x="3917950" y="4864100"/>
          <p14:tracePt t="15568" x="3917950" y="4870450"/>
          <p14:tracePt t="15576" x="3937000" y="4870450"/>
          <p14:tracePt t="15584" x="3968750" y="4870450"/>
          <p14:tracePt t="15592" x="4000500" y="4870450"/>
          <p14:tracePt t="15606" x="4044950" y="4870450"/>
          <p14:tracePt t="15623" x="4197350" y="4870450"/>
          <p14:tracePt t="15639" x="4349750" y="4895850"/>
          <p14:tracePt t="15656" x="4699000" y="4946650"/>
          <p14:tracePt t="15673" x="5207000" y="5010150"/>
          <p14:tracePt t="15689" x="5842000" y="5086350"/>
          <p14:tracePt t="15706" x="6356350" y="5162550"/>
          <p14:tracePt t="15723" x="6750050" y="5264150"/>
          <p14:tracePt t="15739" x="7029450" y="5327650"/>
          <p14:tracePt t="15756" x="7175500" y="5340350"/>
          <p14:tracePt t="15773" x="7207250" y="5340350"/>
          <p14:tracePt t="15789" x="7219950" y="5340350"/>
          <p14:tracePt t="15806" x="7226300" y="5340350"/>
          <p14:tracePt t="15823" x="7232650" y="5334000"/>
          <p14:tracePt t="15839" x="7239000" y="5327650"/>
          <p14:tracePt t="15896" x="7239000" y="5346700"/>
          <p14:tracePt t="15904" x="7277100" y="5397500"/>
          <p14:tracePt t="15912" x="7321550" y="5467350"/>
          <p14:tracePt t="15923" x="7391400" y="5549900"/>
          <p14:tracePt t="15939" x="7683500" y="5778500"/>
          <p14:tracePt t="15956" x="7937500" y="5918200"/>
          <p14:tracePt t="15973" x="8096250" y="5962650"/>
          <p14:tracePt t="15989" x="8102600" y="5962650"/>
          <p14:tracePt t="16023" x="8108950" y="5962650"/>
          <p14:tracePt t="16056" x="8102600" y="5962650"/>
          <p14:tracePt t="16064" x="8083550" y="5956300"/>
          <p14:tracePt t="16073" x="8070850" y="5949950"/>
          <p14:tracePt t="16089" x="8039100" y="5930900"/>
          <p14:tracePt t="16106" x="8007350" y="5918200"/>
          <p14:tracePt t="16123" x="7975600" y="5899150"/>
          <p14:tracePt t="16140" x="7962900" y="5899150"/>
          <p14:tracePt t="16192" x="7950200" y="5899150"/>
          <p14:tracePt t="16200" x="7931150" y="5892800"/>
          <p14:tracePt t="16208" x="7918450" y="5880100"/>
          <p14:tracePt t="16223" x="7880350" y="5861050"/>
          <p14:tracePt t="16240" x="7747000" y="5822950"/>
          <p14:tracePt t="16256" x="7594600" y="5765800"/>
          <p14:tracePt t="16273" x="7562850" y="5746750"/>
          <p14:tracePt t="16290" x="7550150" y="5734050"/>
          <p14:tracePt t="16306" x="7537450" y="5708650"/>
          <p14:tracePt t="16323" x="7531100" y="5695950"/>
          <p14:tracePt t="16340" x="7524750" y="5676900"/>
          <p14:tracePt t="16356" x="7505700" y="5657850"/>
          <p14:tracePt t="16373" x="7480300" y="5632450"/>
          <p14:tracePt t="16390" x="7454900" y="5613400"/>
          <p14:tracePt t="16406" x="7429500" y="5588000"/>
          <p14:tracePt t="16423" x="7416800" y="5562600"/>
          <p14:tracePt t="16440" x="7404100" y="5537200"/>
          <p14:tracePt t="16456" x="7353300" y="5499100"/>
          <p14:tracePt t="16473" x="7334250" y="5499100"/>
          <p14:tracePt t="16490" x="7308850" y="5499100"/>
          <p14:tracePt t="16506" x="7289800" y="5499100"/>
          <p14:tracePt t="16523" x="7283450" y="5499100"/>
          <p14:tracePt t="16540" x="7270750" y="5511800"/>
          <p14:tracePt t="16556" x="7264400" y="5543550"/>
          <p14:tracePt t="16573" x="7232650" y="5607050"/>
          <p14:tracePt t="16590" x="7169150" y="5683250"/>
          <p14:tracePt t="16606" x="7143750" y="5759450"/>
          <p14:tracePt t="16623" x="7143750" y="5816600"/>
          <p14:tracePt t="16640" x="7143750" y="5886450"/>
          <p14:tracePt t="16656" x="7169150" y="5911850"/>
          <p14:tracePt t="16673" x="7207250" y="5924550"/>
          <p14:tracePt t="16690" x="7232650" y="5937250"/>
          <p14:tracePt t="16706" x="7289800" y="5937250"/>
          <p14:tracePt t="16723" x="7372350" y="5937250"/>
          <p14:tracePt t="16740" x="7435850" y="5937250"/>
          <p14:tracePt t="16756" x="7505700" y="5930900"/>
          <p14:tracePt t="16773" x="7556500" y="5930900"/>
          <p14:tracePt t="16790" x="7600950" y="5918200"/>
          <p14:tracePt t="16806" x="7645400" y="5886450"/>
          <p14:tracePt t="16823" x="7670800" y="5816600"/>
          <p14:tracePt t="16840" x="7670800" y="5689600"/>
          <p14:tracePt t="16856" x="7664450" y="5594350"/>
          <p14:tracePt t="16873" x="7651750" y="5543550"/>
          <p14:tracePt t="16890" x="7639050" y="5530850"/>
          <p14:tracePt t="16906" x="7632700" y="5530850"/>
          <p14:tracePt t="16923" x="7626350" y="5530850"/>
          <p14:tracePt t="16940" x="7620000" y="5530850"/>
          <p14:tracePt t="16957" x="7607300" y="5530850"/>
          <p14:tracePt t="16973" x="7594600" y="5530850"/>
          <p14:tracePt t="16990" x="7575550" y="5530850"/>
          <p14:tracePt t="17006" x="7518400" y="5588000"/>
          <p14:tracePt t="17023" x="7435850" y="5676900"/>
          <p14:tracePt t="17040" x="7410450" y="5740400"/>
          <p14:tracePt t="17056" x="7410450" y="5784850"/>
          <p14:tracePt t="17073" x="7410450" y="5797550"/>
          <p14:tracePt t="17090" x="7429500" y="5797550"/>
          <p14:tracePt t="17107" x="7473950" y="5797550"/>
          <p14:tracePt t="17123" x="7512050" y="5797550"/>
          <p14:tracePt t="17140" x="7543800" y="5765800"/>
          <p14:tracePt t="17157" x="7575550" y="5727700"/>
          <p14:tracePt t="17173" x="7575550" y="5708650"/>
          <p14:tracePt t="17190" x="7575550" y="5702300"/>
          <p14:tracePt t="18128" x="7575550" y="5689600"/>
          <p14:tracePt t="18136" x="7499350" y="5651500"/>
          <p14:tracePt t="18144" x="7327900" y="5607050"/>
          <p14:tracePt t="18157" x="7092950" y="5568950"/>
          <p14:tracePt t="18173" x="6623050" y="5556250"/>
          <p14:tracePt t="18190" x="6261100" y="5562600"/>
          <p14:tracePt t="18207" x="6038850" y="5588000"/>
          <p14:tracePt t="18224" x="5861050" y="5651500"/>
          <p14:tracePt t="18240" x="5765800" y="5715000"/>
          <p14:tracePt t="18257" x="5740400" y="5727700"/>
          <p14:tracePt t="18274" x="5734050" y="5740400"/>
          <p14:tracePt t="18290" x="5695950" y="5759450"/>
          <p14:tracePt t="18307" x="5645150" y="5784850"/>
          <p14:tracePt t="18324" x="5607050" y="5797550"/>
          <p14:tracePt t="18340" x="5588000" y="5822950"/>
          <p14:tracePt t="18357" x="5524500" y="5861050"/>
          <p14:tracePt t="18374" x="5384800" y="5911850"/>
          <p14:tracePt t="18390" x="5156200" y="5981700"/>
          <p14:tracePt t="18407" x="4845050" y="6057900"/>
          <p14:tracePt t="18424" x="4451350" y="6108700"/>
          <p14:tracePt t="18440" x="4019550" y="6121400"/>
          <p14:tracePt t="18457" x="3746500" y="6172200"/>
          <p14:tracePt t="18474" x="3625850" y="6216650"/>
          <p14:tracePt t="18520" x="3644900" y="6216650"/>
          <p14:tracePt t="18528" x="3663950" y="6197600"/>
          <p14:tracePt t="18540" x="3689350" y="6172200"/>
          <p14:tracePt t="18557" x="3695700" y="6159500"/>
          <p14:tracePt t="18632" x="3695700" y="6146800"/>
          <p14:tracePt t="18640" x="3695700" y="6134100"/>
          <p14:tracePt t="18648" x="3695700" y="6115050"/>
          <p14:tracePt t="18657" x="3695700" y="6089650"/>
          <p14:tracePt t="18674" x="3695700" y="6083300"/>
          <p14:tracePt t="18690" x="3689350" y="6083300"/>
          <p14:tracePt t="18707" x="3657600" y="6096000"/>
          <p14:tracePt t="18724" x="3644900" y="6121400"/>
          <p14:tracePt t="18740" x="3644900" y="6134100"/>
          <p14:tracePt t="18757" x="3663950" y="6165850"/>
          <p14:tracePt t="18774" x="3733800" y="6172200"/>
          <p14:tracePt t="18790" x="3924300" y="6229350"/>
          <p14:tracePt t="18807" x="4083050" y="6299200"/>
          <p14:tracePt t="18824" x="4203700" y="6369050"/>
          <p14:tracePt t="18840" x="4216400" y="6375400"/>
          <p14:tracePt t="18928" x="4222750" y="6375400"/>
          <p14:tracePt t="18944" x="4235450" y="6375400"/>
          <p14:tracePt t="18952" x="4248150" y="6362700"/>
          <p14:tracePt t="18960" x="4254500" y="6350000"/>
          <p14:tracePt t="18974" x="4279900" y="6311900"/>
          <p14:tracePt t="18990" x="4311650" y="6267450"/>
          <p14:tracePt t="19007" x="4324350" y="6261100"/>
          <p14:tracePt t="19024" x="4324350" y="6254750"/>
          <p14:tracePt t="19144" x="4330700" y="6248400"/>
          <p14:tracePt t="19208" x="4337050" y="6248400"/>
          <p14:tracePt t="20248" x="4343400" y="6248400"/>
          <p14:tracePt t="20704" x="4368800" y="6235700"/>
          <p14:tracePt t="20712" x="4464050" y="6165850"/>
          <p14:tracePt t="20720" x="4578350" y="6076950"/>
          <p14:tracePt t="20728" x="4673600" y="6026150"/>
          <p14:tracePt t="20741" x="4743450" y="5975350"/>
          <p14:tracePt t="20758" x="4851400" y="5899150"/>
          <p14:tracePt t="20774" x="4902200" y="5822950"/>
          <p14:tracePt t="20791" x="4940300" y="5772150"/>
          <p14:tracePt t="20808" x="4991100" y="5702300"/>
          <p14:tracePt t="20824" x="5048250" y="5676900"/>
          <p14:tracePt t="20841" x="5118100" y="5632450"/>
          <p14:tracePt t="20858" x="5175250" y="5530850"/>
          <p14:tracePt t="20874" x="5213350" y="5410200"/>
          <p14:tracePt t="20891" x="5251450" y="5302250"/>
          <p14:tracePt t="20908" x="5257800" y="5238750"/>
          <p14:tracePt t="20924" x="5270500" y="5175250"/>
          <p14:tracePt t="20941" x="5270500" y="5149850"/>
          <p14:tracePt t="20958" x="5270500" y="5105400"/>
          <p14:tracePt t="20974" x="5270500" y="5010150"/>
          <p14:tracePt t="20991" x="5289550" y="4902200"/>
          <p14:tracePt t="21008" x="5314950" y="4832350"/>
          <p14:tracePt t="21024" x="5334000" y="4787900"/>
          <p14:tracePt t="21041" x="5346700" y="4775200"/>
          <p14:tracePt t="21058" x="5372100" y="4743450"/>
          <p14:tracePt t="21074" x="5391150" y="4705350"/>
          <p14:tracePt t="21091" x="5416550" y="4667250"/>
          <p14:tracePt t="21108" x="5435600" y="4610100"/>
          <p14:tracePt t="21124" x="5435600" y="4572000"/>
          <p14:tracePt t="21141" x="5435600" y="4533900"/>
          <p14:tracePt t="21158" x="5435600" y="4514850"/>
          <p14:tracePt t="21174" x="5435600" y="4508500"/>
          <p14:tracePt t="21216" x="5435600" y="4495800"/>
          <p14:tracePt t="21224" x="5429250" y="4495800"/>
          <p14:tracePt t="21241" x="5384800" y="4489450"/>
          <p14:tracePt t="21258" x="5314950" y="4489450"/>
          <p14:tracePt t="21274" x="5270500" y="4508500"/>
          <p14:tracePt t="21291" x="5213350" y="4540250"/>
          <p14:tracePt t="21308" x="5187950" y="4546600"/>
          <p14:tracePt t="21324" x="5175250" y="4546600"/>
          <p14:tracePt t="21341" x="5130800" y="4546600"/>
          <p14:tracePt t="21358" x="5124450" y="4546600"/>
          <p14:tracePt t="21374" x="5111750" y="4546600"/>
          <p14:tracePt t="21391" x="5099050" y="4546600"/>
          <p14:tracePt t="21408" x="5080000" y="4546600"/>
          <p14:tracePt t="21424" x="5054600" y="4546600"/>
          <p14:tracePt t="21441" x="5029200" y="4546600"/>
          <p14:tracePt t="21458" x="5016500" y="4546600"/>
          <p14:tracePt t="21512" x="5016500" y="4540250"/>
          <p14:tracePt t="21520" x="5016500" y="4527550"/>
          <p14:tracePt t="21528" x="5029200" y="4508500"/>
          <p14:tracePt t="21541" x="5029200" y="4489450"/>
          <p14:tracePt t="21558" x="5035550" y="4451350"/>
          <p14:tracePt t="21575" x="5035550" y="4425950"/>
          <p14:tracePt t="21591" x="5035550" y="4400550"/>
          <p14:tracePt t="21608" x="5003800" y="4394200"/>
          <p14:tracePt t="21625" x="4965700" y="4394200"/>
          <p14:tracePt t="21641" x="4953000" y="4394200"/>
          <p14:tracePt t="21658" x="4933950" y="4400550"/>
          <p14:tracePt t="21675" x="4927600" y="4406900"/>
          <p14:tracePt t="21691" x="4908550" y="4425950"/>
          <p14:tracePt t="21708" x="4902200" y="4451350"/>
          <p14:tracePt t="21744" x="4902200" y="4457700"/>
          <p14:tracePt t="21758" x="4908550" y="4457700"/>
          <p14:tracePt t="21775" x="4921250" y="4451350"/>
          <p14:tracePt t="21791" x="4940300" y="4432300"/>
          <p14:tracePt t="21792" x="4940300" y="4425950"/>
          <p14:tracePt t="21808" x="4946650" y="4425950"/>
          <p14:tracePt t="21888" x="4946650" y="4419600"/>
          <p14:tracePt t="22024" x="4959350" y="4419600"/>
          <p14:tracePt t="22040" x="4984750" y="4419600"/>
          <p14:tracePt t="22048" x="4991100" y="4419600"/>
          <p14:tracePt t="22058" x="5016500" y="4419600"/>
          <p14:tracePt t="22075" x="5048250" y="4413250"/>
          <p14:tracePt t="22400" x="5048250" y="4400550"/>
          <p14:tracePt t="22408" x="5041900" y="4400550"/>
          <p14:tracePt t="22416" x="5016500" y="4400550"/>
          <p14:tracePt t="22425" x="4997450" y="4400550"/>
          <p14:tracePt t="22442" x="4959350" y="4381500"/>
          <p14:tracePt t="22458" x="4908550" y="4311650"/>
          <p14:tracePt t="22475" x="4838700" y="4222750"/>
          <p14:tracePt t="22492" x="4743450" y="4095750"/>
          <p14:tracePt t="22508" x="4648200" y="3949700"/>
          <p14:tracePt t="22525" x="4546600" y="3790950"/>
          <p14:tracePt t="22542" x="4470400" y="3632200"/>
          <p14:tracePt t="22558" x="4387850" y="3441700"/>
          <p14:tracePt t="22575" x="4305300" y="3270250"/>
          <p14:tracePt t="22592" x="4235450" y="3155950"/>
          <p14:tracePt t="22608" x="4159250" y="3067050"/>
          <p14:tracePt t="22625" x="4146550" y="3048000"/>
          <p14:tracePt t="22642" x="4121150" y="3003550"/>
          <p14:tracePt t="22658" x="4076700" y="2933700"/>
          <p14:tracePt t="22675" x="3994150" y="2825750"/>
          <p14:tracePt t="22692" x="3879850" y="2730500"/>
          <p14:tracePt t="22708" x="3803650" y="2654300"/>
          <p14:tracePt t="22725" x="3759200" y="2597150"/>
          <p14:tracePt t="22742" x="3727450" y="2520950"/>
          <p14:tracePt t="22758" x="3676650" y="2368550"/>
          <p14:tracePt t="22775" x="3613150" y="2197100"/>
          <p14:tracePt t="22792" x="3543300" y="2051050"/>
          <p14:tracePt t="22792" x="3524250" y="2019300"/>
          <p14:tracePt t="22808" x="3486150" y="1987550"/>
          <p14:tracePt t="22825" x="3479800" y="1987550"/>
          <p14:tracePt t="22842" x="3460750" y="1987550"/>
          <p14:tracePt t="22858" x="3448050" y="1981200"/>
          <p14:tracePt t="22904" x="3441700" y="1974850"/>
          <p14:tracePt t="22920" x="3435350" y="1974850"/>
          <p14:tracePt t="22936" x="3409950" y="1987550"/>
          <p14:tracePt t="22944" x="3409950" y="1993900"/>
          <p14:tracePt t="22958" x="3403600" y="2000250"/>
          <p14:tracePt t="22975" x="3403600" y="2019300"/>
          <p14:tracePt t="22992" x="3397250" y="2044700"/>
          <p14:tracePt t="23008" x="3384550" y="2057400"/>
          <p14:tracePt t="23025" x="3371850" y="2114550"/>
          <p14:tracePt t="23042" x="3352800" y="2197100"/>
          <p14:tracePt t="23058" x="3327400" y="2286000"/>
          <p14:tracePt t="23075" x="3314700" y="2381250"/>
          <p14:tracePt t="23092" x="3314700" y="2457450"/>
          <p14:tracePt t="23108" x="3314700" y="2514600"/>
          <p14:tracePt t="23125" x="3321050" y="2584450"/>
          <p14:tracePt t="23142" x="3346450" y="2647950"/>
          <p14:tracePt t="23158" x="3390900" y="2711450"/>
          <p14:tracePt t="23175" x="3460750" y="2762250"/>
          <p14:tracePt t="23192" x="3530600" y="2813050"/>
          <p14:tracePt t="23208" x="3562350" y="2813050"/>
          <p14:tracePt t="23225" x="3606800" y="2813050"/>
          <p14:tracePt t="23242" x="3663950" y="2813050"/>
          <p14:tracePt t="23258" x="3702050" y="2794000"/>
          <p14:tracePt t="23275" x="3740150" y="2743200"/>
          <p14:tracePt t="23292" x="3752850" y="2673350"/>
          <p14:tracePt t="23308" x="3765550" y="2540000"/>
          <p14:tracePt t="23325" x="3784600" y="2463800"/>
          <p14:tracePt t="23342" x="3784600" y="2362200"/>
          <p14:tracePt t="23358" x="3784600" y="2317750"/>
          <p14:tracePt t="23375" x="3778250" y="2305050"/>
          <p14:tracePt t="23392" x="3752850" y="2292350"/>
          <p14:tracePt t="23408" x="3727450" y="2292350"/>
          <p14:tracePt t="23425" x="3657600" y="2311400"/>
          <p14:tracePt t="23442" x="3562350" y="2413000"/>
          <p14:tracePt t="23458" x="3486150" y="2489200"/>
          <p14:tracePt t="23475" x="3422650" y="2578100"/>
          <p14:tracePt t="23492" x="3403600" y="2647950"/>
          <p14:tracePt t="23508" x="3403600" y="2679700"/>
          <p14:tracePt t="23525" x="3416300" y="2686050"/>
          <p14:tracePt t="23542" x="3543300" y="2686050"/>
          <p14:tracePt t="23559" x="3708400" y="2660650"/>
          <p14:tracePt t="23575" x="3867150" y="2578100"/>
          <p14:tracePt t="23592" x="3943350" y="2533650"/>
          <p14:tracePt t="23609" x="3956050" y="2463800"/>
          <p14:tracePt t="23625" x="3930650" y="2425700"/>
          <p14:tracePt t="23642" x="3879850" y="2406650"/>
          <p14:tracePt t="23659" x="3816350" y="2406650"/>
          <p14:tracePt t="23696" x="3803650" y="2406650"/>
          <p14:tracePt t="23712" x="3797300" y="2406650"/>
          <p14:tracePt t="23725" x="3797300" y="2419350"/>
          <p14:tracePt t="23742" x="3797300" y="2444750"/>
          <p14:tracePt t="23759" x="3816350" y="2444750"/>
          <p14:tracePt t="23775" x="3892550" y="2463800"/>
          <p14:tracePt t="23792" x="3937000" y="2451100"/>
          <p14:tracePt t="23809" x="3962400" y="2406650"/>
          <p14:tracePt t="23825" x="3968750" y="2381250"/>
          <p14:tracePt t="23842" x="3987800" y="2355850"/>
          <p14:tracePt t="23859" x="3994150" y="2336800"/>
          <p14:tracePt t="24024" x="4000500" y="2330450"/>
          <p14:tracePt t="24032" x="4019550" y="2324100"/>
          <p14:tracePt t="24042" x="4025900" y="2317750"/>
          <p14:tracePt t="24059" x="4032250" y="2317750"/>
          <p14:tracePt t="24096" x="4038600" y="2311400"/>
          <p14:tracePt t="28384" x="4019550" y="2292350"/>
          <p14:tracePt t="28392" x="3962400" y="2286000"/>
          <p14:tracePt t="28400" x="3886200" y="2279650"/>
          <p14:tracePt t="28410" x="3803650" y="2266950"/>
          <p14:tracePt t="28427" x="3625850" y="2266950"/>
          <p14:tracePt t="28443" x="3606800" y="2266950"/>
          <p14:tracePt t="28512" x="3606800" y="2260600"/>
          <p14:tracePt t="28520" x="3606800" y="2228850"/>
          <p14:tracePt t="28528" x="3606800" y="2146300"/>
          <p14:tracePt t="28543" x="3556000" y="2038350"/>
          <p14:tracePt t="28560" x="3397250" y="1847850"/>
          <p14:tracePt t="28577" x="3359150" y="1828800"/>
          <p14:tracePt t="28593" x="3327400" y="1816100"/>
          <p14:tracePt t="28610" x="3314700" y="1809750"/>
          <p14:tracePt t="28664" x="3308350" y="1809750"/>
          <p14:tracePt t="28672" x="3295650" y="1854200"/>
          <p14:tracePt t="28680" x="3295650" y="1962150"/>
          <p14:tracePt t="28693" x="3295650" y="2159000"/>
          <p14:tracePt t="28710" x="3295650" y="2533650"/>
          <p14:tracePt t="28727" x="3295650" y="2870200"/>
          <p14:tracePt t="28743" x="3270250" y="3035300"/>
          <p14:tracePt t="28760" x="3282950" y="3251200"/>
          <p14:tracePt t="28777" x="3378200" y="3384550"/>
          <p14:tracePt t="28794" x="3587750" y="3543300"/>
          <p14:tracePt t="28810" x="3746500" y="3619500"/>
          <p14:tracePt t="28827" x="3759200" y="3632200"/>
          <p14:tracePt t="28843" x="3759200" y="3657600"/>
          <p14:tracePt t="28860" x="3759200" y="3803650"/>
          <p14:tracePt t="28877" x="3759200" y="3981450"/>
          <p14:tracePt t="28894" x="3771900" y="4108450"/>
          <p14:tracePt t="28910" x="3771900" y="4127500"/>
          <p14:tracePt t="28968" x="3790950" y="4140200"/>
          <p14:tracePt t="28976" x="3854450" y="4152900"/>
          <p14:tracePt t="28984" x="3943350" y="4178300"/>
          <p14:tracePt t="28993" x="4019550" y="4191000"/>
          <p14:tracePt t="29010" x="4064000" y="4191000"/>
          <p14:tracePt t="29027" x="4076700" y="4191000"/>
          <p14:tracePt t="29072" x="4114800" y="4197350"/>
          <p14:tracePt t="29080" x="4159250" y="4235450"/>
          <p14:tracePt t="29093" x="4210050" y="4279900"/>
          <p14:tracePt t="29110" x="4267200" y="4298950"/>
          <p14:tracePt t="29144" x="4273550" y="4298950"/>
          <p14:tracePt t="29160" x="4330700" y="4298950"/>
          <p14:tracePt t="29177" x="4356100" y="4298950"/>
          <p14:tracePt t="29194" x="4381500" y="4298950"/>
          <p14:tracePt t="29210" x="4400550" y="4298950"/>
          <p14:tracePt t="29244" x="4413250" y="4292600"/>
          <p14:tracePt t="29260" x="4413250" y="4273550"/>
          <p14:tracePt t="29277" x="4432300" y="4248150"/>
          <p14:tracePt t="29294" x="4464050" y="4229100"/>
          <p14:tracePt t="29310" x="4489450" y="4203700"/>
          <p14:tracePt t="29376" x="4489450" y="4197350"/>
          <p14:tracePt t="29392" x="4495800" y="4197350"/>
          <p14:tracePt t="29400" x="4508500" y="4197350"/>
          <p14:tracePt t="29410" x="4521200" y="4184650"/>
          <p14:tracePt t="29440" x="4521200" y="4178300"/>
          <p14:tracePt t="29448" x="4521200" y="4165600"/>
          <p14:tracePt t="29460" x="4527550" y="4159250"/>
          <p14:tracePt t="29477" x="4533900" y="4146550"/>
          <p14:tracePt t="29494" x="4546600" y="4133850"/>
          <p14:tracePt t="29510" x="4546600" y="4127500"/>
          <p14:tracePt t="29552" x="4546600" y="4114800"/>
          <p14:tracePt t="29704" x="4546600" y="4108450"/>
          <p14:tracePt t="29712" x="4546600" y="4102100"/>
          <p14:tracePt t="30584" x="4546600" y="4089400"/>
          <p14:tracePt t="30592" x="4552950" y="4076700"/>
          <p14:tracePt t="30600" x="4559300" y="4070350"/>
          <p14:tracePt t="30611" x="4565650" y="4064000"/>
          <p14:tracePt t="30627" x="4572000" y="4044950"/>
          <p14:tracePt t="30644" x="4584700" y="4006850"/>
          <p14:tracePt t="30661" x="4603750" y="3968750"/>
          <p14:tracePt t="30677" x="4610100" y="3956050"/>
          <p14:tracePt t="30711" x="4610100" y="3949700"/>
          <p14:tracePt t="30727" x="4572000" y="3937000"/>
          <p14:tracePt t="30744" x="4502150" y="3962400"/>
          <p14:tracePt t="30761" x="4495800" y="3968750"/>
          <p14:tracePt t="30777" x="4495800" y="3981450"/>
          <p14:tracePt t="30794" x="4495800" y="4013200"/>
          <p14:tracePt t="30811" x="4495800" y="4070350"/>
          <p14:tracePt t="30827" x="4495800" y="4114800"/>
          <p14:tracePt t="30844" x="4495800" y="4127500"/>
          <p14:tracePt t="30880" x="4495800" y="4133850"/>
          <p14:tracePt t="30912" x="4514850" y="4127500"/>
          <p14:tracePt t="30920" x="4521200" y="4114800"/>
          <p14:tracePt t="30928" x="4540250" y="4083050"/>
          <p14:tracePt t="30944" x="4565650" y="4025900"/>
          <p14:tracePt t="30961" x="4578350" y="4000500"/>
          <p14:tracePt t="30977" x="4584700" y="3987800"/>
          <p14:tracePt t="30994" x="4597400" y="3962400"/>
          <p14:tracePt t="31048" x="4597400" y="3949700"/>
          <p14:tracePt t="31056" x="4591050" y="3943350"/>
          <p14:tracePt t="31064" x="4578350" y="3943350"/>
          <p14:tracePt t="31088" x="4565650" y="3943350"/>
          <p14:tracePt t="31096" x="4559300" y="3949700"/>
          <p14:tracePt t="31111" x="4559300" y="3962400"/>
          <p14:tracePt t="31128" x="4540250" y="4000500"/>
          <p14:tracePt t="31144" x="4527550" y="4070350"/>
          <p14:tracePt t="31161" x="4527550" y="4121150"/>
          <p14:tracePt t="31178" x="4527550" y="4146550"/>
          <p14:tracePt t="31194" x="4540250" y="4165600"/>
          <p14:tracePt t="31211" x="4546600" y="4165600"/>
          <p14:tracePt t="31228" x="4559300" y="4165600"/>
          <p14:tracePt t="31244" x="4565650" y="4165600"/>
          <p14:tracePt t="31261" x="4578350" y="4165600"/>
          <p14:tracePt t="31278" x="4597400" y="4114800"/>
          <p14:tracePt t="31294" x="4603750" y="4064000"/>
          <p14:tracePt t="31311" x="4616450" y="4051300"/>
          <p14:tracePt t="31352" x="4616450" y="4038600"/>
          <p14:tracePt t="31376" x="4597400" y="4038600"/>
          <p14:tracePt t="31392" x="4591050" y="4038600"/>
          <p14:tracePt t="33552" x="4597400" y="3937000"/>
          <p14:tracePt t="33560" x="4641850" y="3803650"/>
          <p14:tracePt t="33568" x="4686300" y="3702050"/>
          <p14:tracePt t="33578" x="4737100" y="3632200"/>
          <p14:tracePt t="33595" x="4806950" y="3511550"/>
          <p14:tracePt t="33612" x="4832350" y="3390900"/>
          <p14:tracePt t="33628" x="4832350" y="3244850"/>
          <p14:tracePt t="33645" x="4800600" y="3073400"/>
          <p14:tracePt t="33662" x="4762500" y="2933700"/>
          <p14:tracePt t="33678" x="4711700" y="2819400"/>
          <p14:tracePt t="33695" x="4648200" y="2730500"/>
          <p14:tracePt t="33712" x="4521200" y="2590800"/>
          <p14:tracePt t="33728" x="4356100" y="2514600"/>
          <p14:tracePt t="33745" x="4108450" y="2444750"/>
          <p14:tracePt t="33762" x="3886200" y="2387600"/>
          <p14:tracePt t="33778" x="3721100" y="2362200"/>
          <p14:tracePt t="33795" x="3638550" y="2336800"/>
          <p14:tracePt t="33812" x="3536950" y="2324100"/>
          <p14:tracePt t="33828" x="3429000" y="2324100"/>
          <p14:tracePt t="33845" x="3327400" y="2324100"/>
          <p14:tracePt t="33862" x="3232150" y="2368550"/>
          <p14:tracePt t="33878" x="3136900" y="2432050"/>
          <p14:tracePt t="33895" x="3086100" y="2476500"/>
          <p14:tracePt t="33912" x="3048000" y="2533650"/>
          <p14:tracePt t="33928" x="2940050" y="2692400"/>
          <p14:tracePt t="33945" x="2876550" y="2838450"/>
          <p14:tracePt t="33962" x="2819400" y="3054350"/>
          <p14:tracePt t="33979" x="2743200" y="3302000"/>
          <p14:tracePt t="33995" x="2647950" y="3568700"/>
          <p14:tracePt t="34012" x="2552700" y="3784600"/>
          <p14:tracePt t="34028" x="2451100" y="3981450"/>
          <p14:tracePt t="34045" x="2362200" y="4171950"/>
          <p14:tracePt t="34062" x="2324100" y="4406900"/>
          <p14:tracePt t="34078" x="2311400" y="4749800"/>
          <p14:tracePt t="34095" x="2311400" y="5105400"/>
          <p14:tracePt t="34112" x="2336800" y="5365750"/>
          <p14:tracePt t="34129" x="2508250" y="5784850"/>
          <p14:tracePt t="34145" x="2686050" y="6019800"/>
          <p14:tracePt t="34162" x="3022600" y="6267450"/>
          <p14:tracePt t="34178" x="3486150" y="6477000"/>
          <p14:tracePt t="34195" x="3797300" y="6565900"/>
          <p14:tracePt t="34212" x="4222750" y="6623050"/>
          <p14:tracePt t="34229" x="4756150" y="6635750"/>
          <p14:tracePt t="34245" x="5391150" y="6635750"/>
          <p14:tracePt t="34262" x="6089650" y="6597650"/>
          <p14:tracePt t="34279" x="6769100" y="6508750"/>
          <p14:tracePt t="34295" x="7607300" y="6267450"/>
          <p14:tracePt t="34312" x="8775700" y="5886450"/>
          <p14:tracePt t="34328" x="9378950" y="5575300"/>
          <p14:tracePt t="34345" x="9740900" y="5175250"/>
          <p14:tracePt t="34362" x="9861550" y="4654550"/>
          <p14:tracePt t="34379" x="9772650" y="4178300"/>
          <p14:tracePt t="34395" x="9474200" y="3759200"/>
          <p14:tracePt t="34412" x="9264650" y="3517900"/>
          <p14:tracePt t="34429" x="9042400" y="3314700"/>
          <p14:tracePt t="34445" x="8724900" y="3086100"/>
          <p14:tracePt t="34462" x="8356600" y="2851150"/>
          <p14:tracePt t="34479" x="8007350" y="2654300"/>
          <p14:tracePt t="34495" x="7772400" y="2559050"/>
          <p14:tracePt t="34512" x="7454900" y="2451100"/>
          <p14:tracePt t="34529" x="7315200" y="2406650"/>
          <p14:tracePt t="34545" x="7175500" y="2368550"/>
          <p14:tracePt t="34562" x="6997700" y="2317750"/>
          <p14:tracePt t="34579" x="6800850" y="2292350"/>
          <p14:tracePt t="34595" x="6604000" y="2273300"/>
          <p14:tracePt t="34612" x="6400800" y="2273300"/>
          <p14:tracePt t="34629" x="6184900" y="2273300"/>
          <p14:tracePt t="34645" x="5956300" y="2292350"/>
          <p14:tracePt t="34662" x="5778500" y="2349500"/>
          <p14:tracePt t="34679" x="5581650" y="2470150"/>
          <p14:tracePt t="34695" x="5314950" y="2660650"/>
          <p14:tracePt t="34712" x="5111750" y="2946400"/>
          <p14:tracePt t="34729" x="5080000" y="3111500"/>
          <p14:tracePt t="34745" x="5086350" y="3206750"/>
          <p14:tracePt t="34762" x="5156200" y="3282950"/>
          <p14:tracePt t="34779" x="5295900" y="3308350"/>
          <p14:tracePt t="34795" x="5505450" y="3308350"/>
          <p14:tracePt t="34812" x="5689600" y="3257550"/>
          <p14:tracePt t="34829" x="5734050" y="3219450"/>
          <p14:tracePt t="34845" x="5734050" y="3213100"/>
          <p14:tracePt t="34862" x="5734050" y="3200400"/>
          <p14:tracePt t="34944" x="5734050" y="3194050"/>
          <p14:tracePt t="34968" x="5734050" y="3187700"/>
          <p14:tracePt t="34976" x="5734050" y="3175000"/>
          <p14:tracePt t="34984" x="5734050" y="3162300"/>
          <p14:tracePt t="34995" x="5734050" y="3143250"/>
          <p14:tracePt t="35012" x="5715000" y="3086100"/>
          <p14:tracePt t="35029" x="5715000" y="3022600"/>
          <p14:tracePt t="35045" x="5708650" y="2978150"/>
          <p14:tracePt t="35062" x="5708650" y="2952750"/>
          <p14:tracePt t="35079" x="5708650" y="2946400"/>
          <p14:tracePt t="38648" x="5702300" y="2927350"/>
          <p14:tracePt t="38656" x="5626100" y="2921000"/>
          <p14:tracePt t="38664" x="5505450" y="2914650"/>
          <p14:tracePt t="38680" x="5276850" y="2914650"/>
          <p14:tracePt t="38697" x="4013200" y="2870200"/>
          <p14:tracePt t="38713" x="3867150" y="2774950"/>
          <p14:tracePt t="38730" x="3771900" y="2622550"/>
          <p14:tracePt t="38747" x="3676650" y="2470150"/>
          <p14:tracePt t="38763" x="3549650" y="2330450"/>
          <p14:tracePt t="38780" x="3448050" y="2247900"/>
          <p14:tracePt t="38797" x="3302000" y="2197100"/>
          <p14:tracePt t="38813" x="3028950" y="2095500"/>
          <p14:tracePt t="38830" x="2216150" y="1885950"/>
          <p14:tracePt t="38847" x="1384300" y="1797050"/>
          <p14:tracePt t="38863" x="1060450" y="1771650"/>
          <p14:tracePt t="38880" x="831850" y="1771650"/>
          <p14:tracePt t="38897" x="819150" y="1771650"/>
          <p14:tracePt t="38913" x="812800" y="1714500"/>
          <p14:tracePt t="38930" x="730250" y="1530350"/>
          <p14:tracePt t="38947" x="457200" y="1339850"/>
          <p14:tracePt t="38963" x="165100" y="1295400"/>
          <p14:tracePt t="38980" x="12700" y="1295400"/>
          <p14:tracePt t="38997" x="0" y="1333500"/>
          <p14:tracePt t="39013" x="0" y="1358900"/>
          <p14:tracePt t="39030" x="0" y="1365250"/>
          <p14:tracePt t="39047" x="0" y="1390650"/>
          <p14:tracePt t="39063" x="0" y="1492250"/>
          <p14:tracePt t="39080" x="0" y="1765300"/>
          <p14:tracePt t="39097" x="177800" y="2101850"/>
          <p14:tracePt t="39113" x="279400" y="2159000"/>
          <p14:tracePt t="39130" x="311150" y="2171700"/>
          <p14:tracePt t="39147" x="387350" y="2171700"/>
          <p14:tracePt t="39163" x="527050" y="2152650"/>
          <p14:tracePt t="39180" x="685800" y="2076450"/>
          <p14:tracePt t="39197" x="844550" y="1949450"/>
          <p14:tracePt t="39213" x="914400" y="1860550"/>
          <p14:tracePt t="39230" x="914400" y="1797050"/>
          <p14:tracePt t="39247" x="895350" y="1765300"/>
          <p14:tracePt t="39263" x="882650" y="1765300"/>
          <p14:tracePt t="39280" x="876300" y="1758950"/>
          <p14:tracePt t="39297" x="850900" y="1758950"/>
          <p14:tracePt t="39313" x="812800" y="1797050"/>
          <p14:tracePt t="39330" x="781050" y="1828800"/>
          <p14:tracePt t="39347" x="762000" y="1866900"/>
          <p14:tracePt t="39363" x="755650" y="1917700"/>
          <p14:tracePt t="39380" x="755650" y="1993900"/>
          <p14:tracePt t="39397" x="755650" y="2051050"/>
          <p14:tracePt t="39413" x="762000" y="2076450"/>
          <p14:tracePt t="39430" x="774700" y="2089150"/>
          <p14:tracePt t="39447" x="825500" y="2089150"/>
          <p14:tracePt t="39463" x="933450" y="2032000"/>
          <p14:tracePt t="39480" x="996950" y="1898650"/>
          <p14:tracePt t="39497" x="996950" y="1809750"/>
          <p14:tracePt t="39513" x="977900" y="1695450"/>
          <p14:tracePt t="39530" x="965200" y="1663700"/>
          <p14:tracePt t="39547" x="958850" y="1657350"/>
          <p14:tracePt t="39580" x="946150" y="1657350"/>
          <p14:tracePt t="39597" x="920750" y="1657350"/>
          <p14:tracePt t="39614" x="876300" y="1670050"/>
          <p14:tracePt t="39630" x="850900" y="1714500"/>
          <p14:tracePt t="39647" x="819150" y="1797050"/>
          <p14:tracePt t="39663" x="812800" y="1847850"/>
          <p14:tracePt t="39680" x="800100" y="1930400"/>
          <p14:tracePt t="39697" x="800100" y="2000250"/>
          <p14:tracePt t="39714" x="800100" y="2057400"/>
          <p14:tracePt t="39730" x="831850" y="2101850"/>
          <p14:tracePt t="39747" x="869950" y="2139950"/>
          <p14:tracePt t="39764" x="895350" y="2139950"/>
          <p14:tracePt t="39780" x="914400" y="2139950"/>
          <p14:tracePt t="39797" x="952500" y="2133600"/>
          <p14:tracePt t="39814" x="977900" y="2089150"/>
          <p14:tracePt t="39830" x="990600" y="1987550"/>
          <p14:tracePt t="39847" x="990600" y="1949450"/>
          <p14:tracePt t="39864" x="990600" y="1930400"/>
          <p14:tracePt t="39880" x="952500" y="1930400"/>
          <p14:tracePt t="39897" x="895350" y="1936750"/>
          <p14:tracePt t="39914" x="831850" y="1993900"/>
          <p14:tracePt t="39930" x="800100" y="2044700"/>
          <p14:tracePt t="39947" x="800100" y="2082800"/>
          <p14:tracePt t="39964" x="800100" y="2114550"/>
          <p14:tracePt t="39980" x="800100" y="2133600"/>
          <p14:tracePt t="39997" x="831850" y="2146300"/>
          <p14:tracePt t="40014" x="869950" y="2152650"/>
          <p14:tracePt t="40030" x="889000" y="2152650"/>
          <p14:tracePt t="40047" x="895350" y="2146300"/>
          <p14:tracePt t="40712" x="901700" y="2146300"/>
          <p14:tracePt t="40720" x="901700" y="2178050"/>
          <p14:tracePt t="40728" x="901700" y="2209800"/>
          <p14:tracePt t="40736" x="927100" y="2254250"/>
          <p14:tracePt t="40747" x="939800" y="2324100"/>
          <p14:tracePt t="40764" x="1009650" y="2470150"/>
          <p14:tracePt t="40781" x="1073150" y="2609850"/>
          <p14:tracePt t="40797" x="1092200" y="2654300"/>
          <p14:tracePt t="40814" x="1092200" y="2660650"/>
          <p14:tracePt t="40831" x="1098550" y="2660650"/>
          <p14:tracePt t="40960" x="1098550" y="2667000"/>
          <p14:tracePt t="40968" x="1098550" y="2711450"/>
          <p14:tracePt t="40976" x="1104900" y="2768600"/>
          <p14:tracePt t="40984" x="1136650" y="2838450"/>
          <p14:tracePt t="40997" x="1143000" y="2870200"/>
          <p14:tracePt t="41014" x="1174750" y="2908300"/>
          <p14:tracePt t="41031" x="1187450" y="2946400"/>
          <p14:tracePt t="41832" x="1187450" y="2971800"/>
          <p14:tracePt t="41840" x="1187450" y="3003550"/>
          <p14:tracePt t="41848" x="1187450" y="3009900"/>
          <p14:tracePt t="41952" x="1193800" y="3016250"/>
          <p14:tracePt t="41960" x="1200150" y="3016250"/>
          <p14:tracePt t="41968" x="1238250" y="3028950"/>
          <p14:tracePt t="41981" x="1289050" y="3035300"/>
          <p14:tracePt t="41998" x="1422400" y="3054350"/>
          <p14:tracePt t="42014" x="1549400" y="3086100"/>
          <p14:tracePt t="42031" x="1581150" y="3117850"/>
          <p14:tracePt t="42048" x="1581150" y="3155950"/>
          <p14:tracePt t="42064" x="1562100" y="3175000"/>
          <p14:tracePt t="42081" x="1562100" y="3187700"/>
          <p14:tracePt t="42098" x="1593850" y="3251200"/>
          <p14:tracePt t="42114" x="1625600" y="3365500"/>
          <p14:tracePt t="42131" x="1625600" y="3460750"/>
          <p14:tracePt t="42148" x="1606550" y="3517900"/>
          <p14:tracePt t="42164" x="1581150" y="3536950"/>
          <p14:tracePt t="42181" x="1581150" y="3562350"/>
          <p14:tracePt t="42198" x="1581150" y="3606800"/>
          <p14:tracePt t="42214" x="1581150" y="3657600"/>
          <p14:tracePt t="42231" x="1581150" y="3708400"/>
          <p14:tracePt t="42248" x="1581150" y="3765550"/>
          <p14:tracePt t="42264" x="1581150" y="3810000"/>
          <p14:tracePt t="42281" x="1581150" y="3930650"/>
          <p14:tracePt t="42298" x="1581150" y="4159250"/>
          <p14:tracePt t="42314" x="1600200" y="4337050"/>
          <p14:tracePt t="42331" x="1625600" y="4419600"/>
          <p14:tracePt t="42348" x="1644650" y="4432300"/>
          <p14:tracePt t="42365" x="1651000" y="4464050"/>
          <p14:tracePt t="42381" x="1663700" y="4508500"/>
          <p14:tracePt t="42398" x="1676400" y="4591050"/>
          <p14:tracePt t="42414" x="1689100" y="4737100"/>
          <p14:tracePt t="42431" x="1714500" y="4876800"/>
          <p14:tracePt t="42448" x="1752600" y="5111750"/>
          <p14:tracePt t="42464" x="1765300" y="5276850"/>
          <p14:tracePt t="42481" x="1784350" y="5416550"/>
          <p14:tracePt t="42498" x="1790700" y="5480050"/>
          <p14:tracePt t="42515" x="1790700" y="5505450"/>
          <p14:tracePt t="42552" x="1784350" y="5518150"/>
          <p14:tracePt t="42564" x="1778000" y="5524500"/>
          <p14:tracePt t="42581" x="1765300" y="5537200"/>
          <p14:tracePt t="42598" x="1739900" y="5562600"/>
          <p14:tracePt t="42614" x="1714500" y="5588000"/>
          <p14:tracePt t="42631" x="1701800" y="5619750"/>
          <p14:tracePt t="42648" x="1663700" y="5689600"/>
          <p14:tracePt t="42664" x="1600200" y="5835650"/>
          <p14:tracePt t="42681" x="1581150" y="5880100"/>
          <p14:tracePt t="42698" x="1574800" y="5886450"/>
          <p14:tracePt t="42864" x="1568450" y="5892800"/>
          <p14:tracePt t="42872" x="1555750" y="5905500"/>
          <p14:tracePt t="42888" x="1543050" y="5905500"/>
          <p14:tracePt t="42960" x="1549400" y="5905500"/>
          <p14:tracePt t="42968" x="1555750" y="5905500"/>
          <p14:tracePt t="42976" x="1568450" y="5905500"/>
          <p14:tracePt t="42984" x="1574800" y="5905500"/>
          <p14:tracePt t="43008" x="1581150" y="5905500"/>
          <p14:tracePt t="43208" x="1587500" y="5892800"/>
          <p14:tracePt t="43216" x="1593850" y="5892800"/>
          <p14:tracePt t="43232" x="1606550" y="5886450"/>
          <p14:tracePt t="43920" x="1606550" y="5892800"/>
          <p14:tracePt t="43928" x="1612900" y="5899150"/>
          <p14:tracePt t="43992" x="1612900" y="5911850"/>
          <p14:tracePt t="44000" x="1612900" y="5918200"/>
          <p14:tracePt t="44008" x="1612900" y="5924550"/>
          <p14:tracePt t="44016" x="1612900" y="5937250"/>
          <p14:tracePt t="44032" x="1612900" y="5943600"/>
          <p14:tracePt t="44048" x="1625600" y="5956300"/>
          <p14:tracePt t="44065" x="1638300" y="5962650"/>
          <p14:tracePt t="44098" x="1644650" y="5969000"/>
          <p14:tracePt t="44115" x="1651000" y="5975350"/>
          <p14:tracePt t="44132" x="1657350" y="5981700"/>
          <p14:tracePt t="44148" x="1663700" y="5988050"/>
          <p14:tracePt t="44165" x="1670050" y="5994400"/>
          <p14:tracePt t="44182" x="1676400" y="6000750"/>
          <p14:tracePt t="44198" x="1676400" y="6007100"/>
          <p14:tracePt t="44215" x="1682750" y="6026150"/>
          <p14:tracePt t="44232" x="1695450" y="6038850"/>
          <p14:tracePt t="44265" x="1695450" y="6045200"/>
          <p14:tracePt t="44282" x="1695450" y="6064250"/>
          <p14:tracePt t="44315" x="1695450" y="6070600"/>
          <p14:tracePt t="44440" x="1695450" y="6083300"/>
          <p14:tracePt t="44520" x="1689100" y="6083300"/>
          <p14:tracePt t="44528" x="1670050" y="6083300"/>
          <p14:tracePt t="44544" x="1651000" y="6083300"/>
          <p14:tracePt t="44552" x="1644650" y="6083300"/>
          <p14:tracePt t="44565" x="1638300" y="6083300"/>
          <p14:tracePt t="44582" x="1625600" y="6083300"/>
          <p14:tracePt t="44598" x="1612900" y="6089650"/>
          <p14:tracePt t="44624" x="1606550" y="6096000"/>
          <p14:tracePt t="44640" x="1600200" y="6102350"/>
          <p14:tracePt t="44672" x="1593850" y="6108700"/>
          <p14:tracePt t="44688" x="1600200" y="6115050"/>
          <p14:tracePt t="44696" x="1606550" y="6115050"/>
          <p14:tracePt t="44704" x="1612900" y="6115050"/>
          <p14:tracePt t="44715" x="1631950" y="6115050"/>
          <p14:tracePt t="44732" x="1663700" y="6115050"/>
          <p14:tracePt t="44748" x="1695450" y="6115050"/>
          <p14:tracePt t="44782" x="1708150" y="6115050"/>
          <p14:tracePt t="44824" x="1701800" y="6115050"/>
          <p14:tracePt t="44832" x="1682750" y="6115050"/>
          <p14:tracePt t="44840" x="1676400" y="6121400"/>
          <p14:tracePt t="44848" x="1663700" y="6127750"/>
          <p14:tracePt t="44865" x="1651000" y="6140450"/>
          <p14:tracePt t="44920" x="1644650" y="6146800"/>
          <p14:tracePt t="44960" x="1663700" y="6146800"/>
          <p14:tracePt t="44968" x="1670050" y="6146800"/>
          <p14:tracePt t="44976" x="1676400" y="6146800"/>
          <p14:tracePt t="45112" x="1670050" y="61468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temperature and humidity (10 min interval):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Ibuttons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x3 per site (release / South / North)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 (field) and identify (lab) flies caught in trap every day (first week) / every second day (past 7 days)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analyzed with generalized linear mixed effect models (repeated measures)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0"/>
    </mc:Choice>
    <mc:Fallback xmlns="">
      <p:transition spd="slow" advTm="4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96" x="1676400" y="6153150"/>
          <p14:tracePt t="21304" x="1701800" y="6153150"/>
          <p14:tracePt t="21384" x="1708150" y="6153150"/>
          <p14:tracePt t="21392" x="1739900" y="6153150"/>
          <p14:tracePt t="21400" x="1797050" y="6153150"/>
          <p14:tracePt t="21411" x="1860550" y="6153150"/>
          <p14:tracePt t="21427" x="2025650" y="6172200"/>
          <p14:tracePt t="21444" x="2159000" y="6172200"/>
          <p14:tracePt t="21461" x="2311400" y="6172200"/>
          <p14:tracePt t="21477" x="2489200" y="6172200"/>
          <p14:tracePt t="21494" x="2667000" y="6172200"/>
          <p14:tracePt t="21511" x="2794000" y="6172200"/>
          <p14:tracePt t="21527" x="3054350" y="6146800"/>
          <p14:tracePt t="21544" x="3498850" y="6096000"/>
          <p14:tracePt t="21561" x="4076700" y="5988050"/>
          <p14:tracePt t="21577" x="4311650" y="5899150"/>
          <p14:tracePt t="21594" x="4718050" y="5829300"/>
          <p14:tracePt t="21611" x="5346700" y="5683250"/>
          <p14:tracePt t="21628" x="6286500" y="5257800"/>
          <p14:tracePt t="21644" x="6883400" y="4883150"/>
          <p14:tracePt t="21661" x="7004050" y="4762500"/>
          <p14:tracePt t="21678" x="7035800" y="4724400"/>
          <p14:tracePt t="21694" x="7092950" y="4679950"/>
          <p14:tracePt t="21711" x="7150100" y="4648200"/>
          <p14:tracePt t="21712" x="7188200" y="4616450"/>
          <p14:tracePt t="21727" x="7194550" y="4578350"/>
          <p14:tracePt t="21744" x="7207250" y="4514850"/>
          <p14:tracePt t="21761" x="7207250" y="4502150"/>
          <p14:tracePt t="21777" x="7232650" y="4476750"/>
          <p14:tracePt t="21794" x="7378700" y="4406900"/>
          <p14:tracePt t="21811" x="7594600" y="4260850"/>
          <p14:tracePt t="21828" x="7721600" y="4146550"/>
          <p14:tracePt t="21844" x="7740650" y="4102100"/>
          <p14:tracePt t="21861" x="7835900" y="4076700"/>
          <p14:tracePt t="21878" x="8293100" y="4076700"/>
          <p14:tracePt t="21894" x="8832850" y="4044950"/>
          <p14:tracePt t="21911" x="9340850" y="3822700"/>
          <p14:tracePt t="21928" x="9677400" y="3632200"/>
          <p14:tracePt t="21944" x="9709150" y="3556000"/>
          <p14:tracePt t="21961" x="9677400" y="3441700"/>
          <p14:tracePt t="21978" x="9594850" y="3365500"/>
          <p14:tracePt t="21994" x="9563100" y="3321050"/>
          <p14:tracePt t="22011" x="9550400" y="3314700"/>
          <p14:tracePt t="22028" x="9550400" y="3308350"/>
          <p14:tracePt t="22044" x="9544050" y="3302000"/>
          <p14:tracePt t="22061" x="9525000" y="3302000"/>
          <p14:tracePt t="22096" x="9531350" y="3295650"/>
          <p14:tracePt t="22111" x="9601200" y="3257550"/>
          <p14:tracePt t="22128" x="9785350" y="3162300"/>
          <p14:tracePt t="22144" x="10013950" y="3022600"/>
          <p14:tracePt t="22161" x="10090150" y="2990850"/>
          <p14:tracePt t="22208" x="10077450" y="2990850"/>
          <p14:tracePt t="22216" x="10045700" y="3009900"/>
          <p14:tracePt t="22228" x="10007600" y="3035300"/>
          <p14:tracePt t="22244" x="9988550" y="3054350"/>
          <p14:tracePt t="22261" x="9975850" y="3060700"/>
          <p14:tracePt t="22278" x="9975850" y="3067050"/>
          <p14:tracePt t="22384" x="9950450" y="3073400"/>
          <p14:tracePt t="22392" x="9886950" y="3079750"/>
          <p14:tracePt t="22400" x="9842500" y="3079750"/>
          <p14:tracePt t="22411" x="9791700" y="3105150"/>
          <p14:tracePt t="22428" x="9766300" y="3111500"/>
          <p14:tracePt t="22461" x="9759950" y="3117850"/>
          <p14:tracePt t="22696" x="9747250" y="3117850"/>
          <p14:tracePt t="22704" x="9734550" y="3117850"/>
          <p14:tracePt t="22713" x="9709150" y="3117850"/>
          <p14:tracePt t="22728" x="9683750" y="3117850"/>
          <p14:tracePt t="22744" x="9658350" y="3117850"/>
          <p14:tracePt t="22761" x="9632950" y="3117850"/>
          <p14:tracePt t="22778" x="9626600" y="3117850"/>
          <p14:tracePt t="22794" x="9594850" y="3117850"/>
          <p14:tracePt t="22811" x="9588500" y="3105150"/>
          <p14:tracePt t="22844" x="9639300" y="3105150"/>
          <p14:tracePt t="22878" x="9620250" y="3105150"/>
          <p14:tracePt t="22894" x="9569450" y="3105150"/>
          <p14:tracePt t="22911" x="9518650" y="3105150"/>
          <p14:tracePt t="22928" x="9442450" y="3105150"/>
          <p14:tracePt t="22944" x="9023350" y="3105150"/>
          <p14:tracePt t="22961" x="8731250" y="3105150"/>
          <p14:tracePt t="22978" x="8496300" y="3105150"/>
          <p14:tracePt t="22995" x="8267700" y="3105150"/>
          <p14:tracePt t="23011" x="7975600" y="3105150"/>
          <p14:tracePt t="23028" x="7588250" y="3079750"/>
          <p14:tracePt t="23045" x="7270750" y="3079750"/>
          <p14:tracePt t="23061" x="7035800" y="3079750"/>
          <p14:tracePt t="23078" x="6832600" y="3111500"/>
          <p14:tracePt t="23094" x="6553200" y="3168650"/>
          <p14:tracePt t="23111" x="6223000" y="3263900"/>
          <p14:tracePt t="23128" x="5695950" y="3416300"/>
          <p14:tracePt t="23145" x="5105400" y="3613150"/>
          <p14:tracePt t="23161" x="4889500" y="3714750"/>
          <p14:tracePt t="23178" x="4756150" y="3752850"/>
          <p14:tracePt t="23195" x="4686300" y="3759200"/>
          <p14:tracePt t="23211" x="4654550" y="3759200"/>
          <p14:tracePt t="23228" x="4635500" y="3759200"/>
          <p14:tracePt t="23296" x="4629150" y="3759200"/>
          <p14:tracePt t="23304" x="4616450" y="3765550"/>
          <p14:tracePt t="23312" x="4603750" y="3771900"/>
          <p14:tracePt t="23328" x="4591050" y="3771900"/>
          <p14:tracePt t="23345" x="4540250" y="3829050"/>
          <p14:tracePt t="23361" x="4527550" y="3867150"/>
          <p14:tracePt t="23378" x="4527550" y="3873500"/>
          <p14:tracePt t="23568" x="4514850" y="3879850"/>
          <p14:tracePt t="23576" x="4514850" y="3886200"/>
          <p14:tracePt t="23584" x="4508500" y="3886200"/>
          <p14:tracePt t="23600" x="4502150" y="3886200"/>
          <p14:tracePt t="23611" x="4495800" y="3886200"/>
          <p14:tracePt t="23628" x="4483100" y="3886200"/>
          <p14:tracePt t="23688" x="4470400" y="3886200"/>
          <p14:tracePt t="23696" x="4457700" y="3886200"/>
          <p14:tracePt t="23704" x="4451350" y="3892550"/>
          <p14:tracePt t="23712" x="4445000" y="3892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522008"/>
              </p:ext>
            </p:extLst>
          </p:nvPr>
        </p:nvGraphicFramePr>
        <p:xfrm>
          <a:off x="1495425" y="20764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915658"/>
              </p:ext>
            </p:extLst>
          </p:nvPr>
        </p:nvGraphicFramePr>
        <p:xfrm>
          <a:off x="6124575" y="20383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594268" y="1784502"/>
            <a:ext cx="1102307" cy="1091882"/>
            <a:chOff x="10184301" y="345851"/>
            <a:chExt cx="1102307" cy="1091882"/>
          </a:xfrm>
        </p:grpSpPr>
        <p:grpSp>
          <p:nvGrpSpPr>
            <p:cNvPr id="9" name="Group 8"/>
            <p:cNvGrpSpPr/>
            <p:nvPr/>
          </p:nvGrpSpPr>
          <p:grpSpPr>
            <a:xfrm>
              <a:off x="10184301" y="345851"/>
              <a:ext cx="635834" cy="830907"/>
              <a:chOff x="9895113" y="466960"/>
              <a:chExt cx="635834" cy="830907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895113" y="550595"/>
                <a:ext cx="109728" cy="1097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895113" y="827594"/>
                <a:ext cx="109728" cy="10972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895113" y="1104504"/>
                <a:ext cx="109728" cy="10972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004841" y="466960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004841" y="743959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004841" y="1020868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10184301" y="1244370"/>
              <a:ext cx="109728" cy="1097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94029" y="1160734"/>
              <a:ext cx="992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Unidentified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5425" y="171348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4575" y="171348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23044" y="329416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Flies captured (%)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178" y="5471401"/>
            <a:ext cx="9394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Significant effect of acclimation, but replicate dependent: 25ºC (R2) vs 30ºC (R1)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daily temperature: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= 21.77 ± 2.52ºC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= 20.84 ± 2.13ºC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0"/>
    </mc:Choice>
    <mc:Fallback xmlns="">
      <p:transition spd="slow" advTm="5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28" x="4438650" y="3892550"/>
          <p14:tracePt t="13536" x="4425950" y="3822700"/>
          <p14:tracePt t="13544" x="4425950" y="3467100"/>
          <p14:tracePt t="13559" x="4381500" y="3124200"/>
          <p14:tracePt t="13576" x="4356100" y="2762250"/>
          <p14:tracePt t="13593" x="4362450" y="2457450"/>
          <p14:tracePt t="13609" x="4394200" y="2292350"/>
          <p14:tracePt t="13626" x="4406900" y="2228850"/>
          <p14:tracePt t="13784" x="4413250" y="2222500"/>
          <p14:tracePt t="13792" x="4425950" y="2203450"/>
          <p14:tracePt t="13800" x="4445000" y="2171700"/>
          <p14:tracePt t="13809" x="4464050" y="2127250"/>
          <p14:tracePt t="13826" x="4489450" y="2063750"/>
          <p14:tracePt t="13843" x="4495800" y="2019300"/>
          <p14:tracePt t="13859" x="4495800" y="1962150"/>
          <p14:tracePt t="13876" x="4495800" y="1943100"/>
          <p14:tracePt t="13968" x="4476750" y="1930400"/>
          <p14:tracePt t="13976" x="4445000" y="1917700"/>
          <p14:tracePt t="13984" x="4419600" y="1911350"/>
          <p14:tracePt t="13993" x="4406900" y="1905000"/>
          <p14:tracePt t="14009" x="4394200" y="1905000"/>
          <p14:tracePt t="14026" x="4368800" y="1905000"/>
          <p14:tracePt t="14043" x="4273550" y="1892300"/>
          <p14:tracePt t="14059" x="4095750" y="1860550"/>
          <p14:tracePt t="14076" x="3975100" y="1860550"/>
          <p14:tracePt t="14093" x="3937000" y="1860550"/>
          <p14:tracePt t="14109" x="3917950" y="1860550"/>
          <p14:tracePt t="14126" x="3867150" y="1892300"/>
          <p14:tracePt t="14143" x="3810000" y="1936750"/>
          <p14:tracePt t="14160" x="3746500" y="2025650"/>
          <p14:tracePt t="14176" x="3740150" y="2317750"/>
          <p14:tracePt t="14193" x="3740150" y="2559050"/>
          <p14:tracePt t="14210" x="3708400" y="2755900"/>
          <p14:tracePt t="14226" x="3689350" y="2889250"/>
          <p14:tracePt t="14243" x="3689350" y="3016250"/>
          <p14:tracePt t="14260" x="3689350" y="3136900"/>
          <p14:tracePt t="14276" x="3689350" y="3213100"/>
          <p14:tracePt t="14293" x="3689350" y="3276600"/>
          <p14:tracePt t="14309" x="3727450" y="3302000"/>
          <p14:tracePt t="14326" x="3778250" y="3308350"/>
          <p14:tracePt t="14343" x="3898900" y="3282950"/>
          <p14:tracePt t="14360" x="4019550" y="3187700"/>
          <p14:tracePt t="14376" x="4165600" y="3016250"/>
          <p14:tracePt t="14393" x="4235450" y="2895600"/>
          <p14:tracePt t="14410" x="4279900" y="2692400"/>
          <p14:tracePt t="14426" x="4286250" y="2514600"/>
          <p14:tracePt t="14443" x="4229100" y="2400300"/>
          <p14:tracePt t="14460" x="4146550" y="2336800"/>
          <p14:tracePt t="14476" x="4064000" y="2311400"/>
          <p14:tracePt t="14493" x="4000500" y="2311400"/>
          <p14:tracePt t="14510" x="3905250" y="2362200"/>
          <p14:tracePt t="14526" x="3771900" y="2482850"/>
          <p14:tracePt t="14543" x="3606800" y="2711450"/>
          <p14:tracePt t="14560" x="3467100" y="3041650"/>
          <p14:tracePt t="14576" x="3340100" y="3562350"/>
          <p14:tracePt t="14593" x="3314700" y="3816350"/>
          <p14:tracePt t="14610" x="3314700" y="3905250"/>
          <p14:tracePt t="14626" x="3321050" y="3917950"/>
          <p14:tracePt t="14643" x="3327400" y="3917950"/>
          <p14:tracePt t="14660" x="3378200" y="3873500"/>
          <p14:tracePt t="14676" x="3409950" y="3733800"/>
          <p14:tracePt t="14693" x="3416300" y="3600450"/>
          <p14:tracePt t="14710" x="3429000" y="3549650"/>
          <p14:tracePt t="14952" x="3498850" y="3511550"/>
          <p14:tracePt t="14960" x="3676650" y="3460750"/>
          <p14:tracePt t="14968" x="3867150" y="3422650"/>
          <p14:tracePt t="14976" x="4057650" y="3397250"/>
          <p14:tracePt t="14993" x="4311650" y="3308350"/>
          <p14:tracePt t="15010" x="4540250" y="3168650"/>
          <p14:tracePt t="15026" x="4883150" y="3054350"/>
          <p14:tracePt t="15043" x="5353050" y="2959100"/>
          <p14:tracePt t="15060" x="5854700" y="2851150"/>
          <p14:tracePt t="15076" x="6242050" y="2705100"/>
          <p14:tracePt t="15093" x="6584950" y="2571750"/>
          <p14:tracePt t="15110" x="6940550" y="2476500"/>
          <p14:tracePt t="15126" x="7397750" y="2355850"/>
          <p14:tracePt t="15143" x="7918450" y="2266950"/>
          <p14:tracePt t="15160" x="8210550" y="2222500"/>
          <p14:tracePt t="15176" x="8362950" y="2152650"/>
          <p14:tracePt t="15193" x="8369300" y="2152650"/>
          <p14:tracePt t="15226" x="8394700" y="2152650"/>
          <p14:tracePt t="15243" x="8509000" y="2159000"/>
          <p14:tracePt t="15260" x="8578850" y="2159000"/>
          <p14:tracePt t="15276" x="8610600" y="2152650"/>
          <p14:tracePt t="15293" x="8616950" y="2152650"/>
          <p14:tracePt t="15310" x="8623300" y="2146300"/>
          <p14:tracePt t="15327" x="8629650" y="2146300"/>
          <p14:tracePt t="15343" x="8648700" y="2127250"/>
          <p14:tracePt t="15360" x="8661400" y="2127250"/>
          <p14:tracePt t="15400" x="8661400" y="2178050"/>
          <p14:tracePt t="15408" x="8648700" y="2286000"/>
          <p14:tracePt t="15416" x="8648700" y="2406650"/>
          <p14:tracePt t="15426" x="8629650" y="2559050"/>
          <p14:tracePt t="15443" x="8559800" y="2882900"/>
          <p14:tracePt t="15460" x="8464550" y="3162300"/>
          <p14:tracePt t="15477" x="8375650" y="3333750"/>
          <p14:tracePt t="15493" x="8337550" y="3416300"/>
          <p14:tracePt t="15510" x="8337550" y="3467100"/>
          <p14:tracePt t="15527" x="8337550" y="3486150"/>
          <p14:tracePt t="15543" x="8375650" y="3492500"/>
          <p14:tracePt t="15560" x="8483600" y="3416300"/>
          <p14:tracePt t="15577" x="8629650" y="3206750"/>
          <p14:tracePt t="15593" x="8724900" y="3022600"/>
          <p14:tracePt t="15610" x="8743950" y="2940050"/>
          <p14:tracePt t="15627" x="8775700" y="2857500"/>
          <p14:tracePt t="15643" x="8775700" y="2838450"/>
          <p14:tracePt t="15660" x="8775700" y="2825750"/>
          <p14:tracePt t="15693" x="8737600" y="2819400"/>
          <p14:tracePt t="15710" x="8661400" y="2908300"/>
          <p14:tracePt t="15727" x="8597900" y="3054350"/>
          <p14:tracePt t="15743" x="8547100" y="3219450"/>
          <p14:tracePt t="15760" x="8521700" y="3346450"/>
          <p14:tracePt t="15777" x="8509000" y="3403600"/>
          <p14:tracePt t="15793" x="8509000" y="3409950"/>
          <p14:tracePt t="15810" x="8515350" y="3416300"/>
          <p14:tracePt t="15827" x="8591550" y="3346450"/>
          <p14:tracePt t="15843" x="8661400" y="3194050"/>
          <p14:tracePt t="15860" x="8693150" y="3060700"/>
          <p14:tracePt t="15877" x="8718550" y="2997200"/>
          <p14:tracePt t="15912" x="8718550" y="2990850"/>
          <p14:tracePt t="15952" x="8718550" y="3003550"/>
          <p14:tracePt t="15961" x="8712200" y="3009900"/>
          <p14:tracePt t="16008" x="8712200" y="3016250"/>
          <p14:tracePt t="17072" x="8705850" y="3016250"/>
          <p14:tracePt t="17080" x="8674100" y="2997200"/>
          <p14:tracePt t="17088" x="8655050" y="2978150"/>
          <p14:tracePt t="17096" x="8616950" y="2946400"/>
          <p14:tracePt t="17110" x="8604250" y="2927350"/>
          <p14:tracePt t="17127" x="8585200" y="2908300"/>
          <p14:tracePt t="17144" x="8578850" y="2889250"/>
          <p14:tracePt t="17160" x="8572500" y="2882900"/>
          <p14:tracePt t="19856" x="8559800" y="2882900"/>
          <p14:tracePt t="19864" x="8509000" y="2882900"/>
          <p14:tracePt t="19872" x="8451850" y="2882900"/>
          <p14:tracePt t="19880" x="8407400" y="2889250"/>
          <p14:tracePt t="19895" x="8388350" y="2901950"/>
          <p14:tracePt t="19911" x="8369300" y="2901950"/>
          <p14:tracePt t="19928" x="8324850" y="2914650"/>
          <p14:tracePt t="19945" x="8166100" y="3041650"/>
          <p14:tracePt t="19961" x="7924800" y="3429000"/>
          <p14:tracePt t="19978" x="7759700" y="3879850"/>
          <p14:tracePt t="19995" x="7677150" y="4152900"/>
          <p14:tracePt t="20011" x="7670800" y="4229100"/>
          <p14:tracePt t="20028" x="7670800" y="4279900"/>
          <p14:tracePt t="20045" x="7683500" y="4330700"/>
          <p14:tracePt t="20061" x="7766050" y="4413250"/>
          <p14:tracePt t="20078" x="7842250" y="4470400"/>
          <p14:tracePt t="20095" x="7893050" y="4502150"/>
          <p14:tracePt t="20129" x="7899400" y="4502150"/>
          <p14:tracePt t="20145" x="7956550" y="4502150"/>
          <p14:tracePt t="20161" x="8102600" y="4489450"/>
          <p14:tracePt t="20178" x="8286750" y="4489450"/>
          <p14:tracePt t="20195" x="8362950" y="4489450"/>
          <p14:tracePt t="20240" x="8324850" y="4489450"/>
          <p14:tracePt t="20248" x="8267700" y="4508500"/>
          <p14:tracePt t="20261" x="8229600" y="4540250"/>
          <p14:tracePt t="20278" x="8166100" y="4591050"/>
          <p14:tracePt t="20295" x="8115300" y="4641850"/>
          <p14:tracePt t="20311" x="8102600" y="4673600"/>
          <p14:tracePt t="20328" x="8102600" y="4686300"/>
          <p14:tracePt t="20345" x="8115300" y="4692650"/>
          <p14:tracePt t="20361" x="8140700" y="4692650"/>
          <p14:tracePt t="20378" x="8159750" y="4692650"/>
          <p14:tracePt t="20520" x="8064500" y="4692650"/>
          <p14:tracePt t="20528" x="7816850" y="4692650"/>
          <p14:tracePt t="20536" x="7442200" y="4686300"/>
          <p14:tracePt t="20545" x="6953250" y="4667250"/>
          <p14:tracePt t="20561" x="6007100" y="4794250"/>
          <p14:tracePt t="20578" x="5086350" y="4921250"/>
          <p14:tracePt t="20595" x="4311650" y="5029200"/>
          <p14:tracePt t="20611" x="3460750" y="5238750"/>
          <p14:tracePt t="20628" x="2965450" y="5270500"/>
          <p14:tracePt t="20645" x="2781300" y="5257800"/>
          <p14:tracePt t="20662" x="2679700" y="5226050"/>
          <p14:tracePt t="20678" x="2641600" y="5207000"/>
          <p14:tracePt t="20712" x="2641600" y="5194300"/>
          <p14:tracePt t="20728" x="2654300" y="5187950"/>
          <p14:tracePt t="20745" x="2667000" y="5181600"/>
          <p14:tracePt t="20762" x="2698750" y="5175250"/>
          <p14:tracePt t="20778" x="2813050" y="5137150"/>
          <p14:tracePt t="20795" x="2914650" y="5080000"/>
          <p14:tracePt t="20812" x="2927350" y="5060950"/>
          <p14:tracePt t="20828" x="2927350" y="5041900"/>
          <p14:tracePt t="20845" x="2927350" y="5029200"/>
          <p14:tracePt t="20862" x="2889250" y="5029200"/>
          <p14:tracePt t="20878" x="2870200" y="5035550"/>
          <p14:tracePt t="20944" x="2863850" y="5041900"/>
          <p14:tracePt t="20976" x="2876550" y="5041900"/>
          <p14:tracePt t="20984" x="2889250" y="5022850"/>
          <p14:tracePt t="20992" x="2908300" y="5016500"/>
          <p14:tracePt t="21000" x="2946400" y="5003800"/>
          <p14:tracePt t="21024" x="2952750" y="4997450"/>
          <p14:tracePt t="21144" x="2965450" y="4991100"/>
          <p14:tracePt t="21160" x="2965450" y="4984750"/>
          <p14:tracePt t="22112" x="2940050" y="4984750"/>
          <p14:tracePt t="22120" x="2895600" y="4965700"/>
          <p14:tracePt t="22129" x="2863850" y="4959350"/>
          <p14:tracePt t="22145" x="2819400" y="4946650"/>
          <p14:tracePt t="38624" x="2800350" y="4946650"/>
          <p14:tracePt t="38632" x="2743200" y="4946650"/>
          <p14:tracePt t="38640" x="2654300" y="4946650"/>
          <p14:tracePt t="38650" x="2559050" y="4946650"/>
          <p14:tracePt t="38667" x="2508250" y="4933950"/>
          <p14:tracePt t="38684" x="2489200" y="4889500"/>
          <p14:tracePt t="38701" x="2451100" y="4806950"/>
          <p14:tracePt t="38717" x="2406650" y="4749800"/>
          <p14:tracePt t="38734" x="2324100" y="4660900"/>
          <p14:tracePt t="38751" x="2178050" y="4502150"/>
          <p14:tracePt t="38767" x="1962150" y="4267200"/>
          <p14:tracePt t="38784" x="1676400" y="3956050"/>
          <p14:tracePt t="38801" x="1047750" y="3594100"/>
          <p14:tracePt t="38817" x="850900" y="3511550"/>
          <p14:tracePt t="38834" x="831850" y="3511550"/>
          <p14:tracePt t="38851" x="825500" y="3498850"/>
          <p14:tracePt t="38867" x="825500" y="3435350"/>
          <p14:tracePt t="38884" x="946150" y="3270250"/>
          <p14:tracePt t="38901" x="1111250" y="2978150"/>
          <p14:tracePt t="38917" x="1352550" y="2546350"/>
          <p14:tracePt t="38934" x="1746250" y="2146300"/>
          <p14:tracePt t="38951" x="2247900" y="1714500"/>
          <p14:tracePt t="38967" x="2635250" y="1390650"/>
          <p14:tracePt t="38984" x="2736850" y="1231900"/>
          <p14:tracePt t="39001" x="2774950" y="1117600"/>
          <p14:tracePt t="39017" x="2781300" y="1117600"/>
          <p14:tracePt t="39051" x="2781300" y="1111250"/>
          <p14:tracePt t="39067" x="2800350" y="1111250"/>
          <p14:tracePt t="39084" x="2819400" y="1130300"/>
          <p14:tracePt t="39101" x="2882900" y="1244600"/>
          <p14:tracePt t="39117" x="2946400" y="1384300"/>
          <p14:tracePt t="39134" x="2990850" y="1466850"/>
          <p14:tracePt t="39151" x="3035300" y="1568450"/>
          <p14:tracePt t="39167" x="3136900" y="1714500"/>
          <p14:tracePt t="39184" x="3352800" y="1968500"/>
          <p14:tracePt t="39201" x="3765550" y="2292350"/>
          <p14:tracePt t="39217" x="3924300" y="2368550"/>
          <p14:tracePt t="39234" x="3994150" y="2406650"/>
          <p14:tracePt t="39251" x="4032250" y="2419350"/>
          <p14:tracePt t="39267" x="4038600" y="2419350"/>
          <p14:tracePt t="39368" x="4032250" y="2444750"/>
          <p14:tracePt t="39376" x="4032250" y="2495550"/>
          <p14:tracePt t="39385" x="4032250" y="2552700"/>
          <p14:tracePt t="39401" x="4057650" y="2673350"/>
          <p14:tracePt t="39417" x="4076700" y="2755900"/>
          <p14:tracePt t="39434" x="4089400" y="2787650"/>
          <p14:tracePt t="39451" x="4089400" y="2806700"/>
          <p14:tracePt t="39467" x="4089400" y="2832100"/>
          <p14:tracePt t="39484" x="4089400" y="2882900"/>
          <p14:tracePt t="39501" x="4089400" y="2959100"/>
          <p14:tracePt t="39517" x="4089400" y="3016250"/>
          <p14:tracePt t="39534" x="4089400" y="3054350"/>
          <p14:tracePt t="39551" x="4089400" y="3098800"/>
          <p14:tracePt t="39567" x="4089400" y="3175000"/>
          <p14:tracePt t="39584" x="4095750" y="3308350"/>
          <p14:tracePt t="39601" x="4102100" y="3397250"/>
          <p14:tracePt t="39618" x="4102100" y="3441700"/>
          <p14:tracePt t="39634" x="4102100" y="3473450"/>
          <p14:tracePt t="39651" x="4095750" y="3517900"/>
          <p14:tracePt t="39668" x="4083050" y="3581400"/>
          <p14:tracePt t="39684" x="4057650" y="3657600"/>
          <p14:tracePt t="39701" x="4038600" y="3740150"/>
          <p14:tracePt t="39718" x="4019550" y="3790950"/>
          <p14:tracePt t="39734" x="4013200" y="3810000"/>
          <p14:tracePt t="39751" x="4013200" y="3841750"/>
          <p14:tracePt t="39767" x="4013200" y="3854450"/>
          <p14:tracePt t="39784" x="4013200" y="3860800"/>
          <p14:tracePt t="39840" x="4013200" y="3841750"/>
          <p14:tracePt t="39848" x="4025900" y="3803650"/>
          <p14:tracePt t="39856" x="4025900" y="3759200"/>
          <p14:tracePt t="39867" x="4038600" y="3714750"/>
          <p14:tracePt t="39884" x="4064000" y="3613150"/>
          <p14:tracePt t="39901" x="4070350" y="3543300"/>
          <p14:tracePt t="39918" x="4076700" y="3511550"/>
          <p14:tracePt t="39934" x="4076700" y="3479800"/>
          <p14:tracePt t="39951" x="4076700" y="3435350"/>
          <p14:tracePt t="39968" x="4076700" y="3390900"/>
          <p14:tracePt t="39984" x="4076700" y="3333750"/>
          <p14:tracePt t="40001" x="4064000" y="3302000"/>
          <p14:tracePt t="40018" x="4057650" y="3282950"/>
          <p14:tracePt t="40034" x="4051300" y="3257550"/>
          <p14:tracePt t="40051" x="4051300" y="3225800"/>
          <p14:tracePt t="40068" x="4051300" y="3175000"/>
          <p14:tracePt t="40084" x="4051300" y="3117850"/>
          <p14:tracePt t="40101" x="4051300" y="3073400"/>
          <p14:tracePt t="40118" x="4051300" y="3035300"/>
          <p14:tracePt t="40134" x="4051300" y="3003550"/>
          <p14:tracePt t="40151" x="4051300" y="2959100"/>
          <p14:tracePt t="40168" x="4051300" y="2933700"/>
          <p14:tracePt t="40184" x="4051300" y="2889250"/>
          <p14:tracePt t="40201" x="4051300" y="2851150"/>
          <p14:tracePt t="40218" x="4051300" y="2819400"/>
          <p14:tracePt t="40234" x="4051300" y="2781300"/>
          <p14:tracePt t="40251" x="4051300" y="2749550"/>
          <p14:tracePt t="40268" x="4051300" y="2730500"/>
          <p14:tracePt t="40284" x="4051300" y="2698750"/>
          <p14:tracePt t="40301" x="4051300" y="2686050"/>
          <p14:tracePt t="40318" x="4051300" y="2679700"/>
          <p14:tracePt t="40448" x="4051300" y="2698750"/>
          <p14:tracePt t="40456" x="4057650" y="2724150"/>
          <p14:tracePt t="40464" x="4057650" y="2730500"/>
          <p14:tracePt t="40472" x="4057650" y="2749550"/>
          <p14:tracePt t="40484" x="4064000" y="2762250"/>
          <p14:tracePt t="40501" x="4070350" y="2781300"/>
          <p14:tracePt t="40518" x="4076700" y="2813050"/>
          <p14:tracePt t="40534" x="4089400" y="2832100"/>
          <p14:tracePt t="40551" x="4089400" y="2851150"/>
          <p14:tracePt t="40568" x="4095750" y="2889250"/>
          <p14:tracePt t="40584" x="4095750" y="2927350"/>
          <p14:tracePt t="40601" x="4095750" y="2959100"/>
          <p14:tracePt t="40618" x="4095750" y="3003550"/>
          <p14:tracePt t="40634" x="4114800" y="3048000"/>
          <p14:tracePt t="40651" x="4114800" y="3079750"/>
          <p14:tracePt t="40668" x="4114800" y="3124200"/>
          <p14:tracePt t="40684" x="4114800" y="3162300"/>
          <p14:tracePt t="40701" x="4121150" y="3213100"/>
          <p14:tracePt t="40718" x="4121150" y="3263900"/>
          <p14:tracePt t="40734" x="4121150" y="3314700"/>
          <p14:tracePt t="40751" x="4121150" y="3352800"/>
          <p14:tracePt t="40768" x="4121150" y="3397250"/>
          <p14:tracePt t="40784" x="4127500" y="3435350"/>
          <p14:tracePt t="40801" x="4133850" y="3454400"/>
          <p14:tracePt t="44176" x="4159250" y="3460750"/>
          <p14:tracePt t="44184" x="4235450" y="3441700"/>
          <p14:tracePt t="44192" x="4324350" y="3397250"/>
          <p14:tracePt t="44202" x="4413250" y="3352800"/>
          <p14:tracePt t="44219" x="4749800" y="3162300"/>
          <p14:tracePt t="44236" x="5270500" y="2870200"/>
          <p14:tracePt t="44252" x="5854700" y="2527300"/>
          <p14:tracePt t="44269" x="6438900" y="2197100"/>
          <p14:tracePt t="44286" x="6985000" y="1873250"/>
          <p14:tracePt t="44302" x="7385050" y="1682750"/>
          <p14:tracePt t="44319" x="7651750" y="1562100"/>
          <p14:tracePt t="44336" x="7804150" y="1504950"/>
          <p14:tracePt t="44352" x="7931150" y="1422400"/>
          <p14:tracePt t="44369" x="7969250" y="1390650"/>
          <p14:tracePt t="44386" x="7994650" y="1333500"/>
          <p14:tracePt t="44402" x="8001000" y="1320800"/>
          <p14:tracePt t="44424" x="8001000" y="1314450"/>
          <p14:tracePt t="44436" x="8007350" y="1308100"/>
          <p14:tracePt t="44496" x="8026400" y="1308100"/>
          <p14:tracePt t="44504" x="8058150" y="1308100"/>
          <p14:tracePt t="44512" x="8108950" y="1327150"/>
          <p14:tracePt t="44520" x="8159750" y="1371600"/>
          <p14:tracePt t="44536" x="8216900" y="1409700"/>
          <p14:tracePt t="44552" x="8280400" y="1473200"/>
          <p14:tracePt t="44569" x="8293100" y="1593850"/>
          <p14:tracePt t="44586" x="8388350" y="1949450"/>
          <p14:tracePt t="44602" x="8483600" y="2298700"/>
          <p14:tracePt t="44619" x="8534400" y="2425700"/>
          <p14:tracePt t="44636" x="8540750" y="2444750"/>
          <p14:tracePt t="44776" x="8540750" y="2451100"/>
          <p14:tracePt t="44785" x="8540750" y="2476500"/>
          <p14:tracePt t="44792" x="8540750" y="2501900"/>
          <p14:tracePt t="44802" x="8528050" y="2533650"/>
          <p14:tracePt t="44819" x="8521700" y="2540000"/>
          <p14:tracePt t="44836" x="8515350" y="2559050"/>
          <p14:tracePt t="44852" x="8509000" y="2565400"/>
          <p14:tracePt t="44869" x="8502650" y="2597150"/>
          <p14:tracePt t="44886" x="8483600" y="2667000"/>
          <p14:tracePt t="44902" x="8458200" y="2730500"/>
          <p14:tracePt t="44919" x="8451850" y="2774950"/>
          <p14:tracePt t="44936" x="8426450" y="2819400"/>
          <p14:tracePt t="44952" x="8420100" y="2851150"/>
          <p14:tracePt t="44969" x="8420100" y="2882900"/>
          <p14:tracePt t="44986" x="8413750" y="2933700"/>
          <p14:tracePt t="45003" x="8413750" y="2959100"/>
          <p14:tracePt t="45019" x="8401050" y="2990850"/>
          <p14:tracePt t="45036" x="8394700" y="3028950"/>
          <p14:tracePt t="45052" x="8388350" y="3067050"/>
          <p14:tracePt t="45069" x="8388350" y="3136900"/>
          <p14:tracePt t="45086" x="8388350" y="3194050"/>
          <p14:tracePt t="45102" x="8382000" y="3225800"/>
          <p14:tracePt t="45119" x="8375650" y="3270250"/>
          <p14:tracePt t="45136" x="8375650" y="3321050"/>
          <p14:tracePt t="45152" x="8375650" y="3409950"/>
          <p14:tracePt t="45169" x="8375650" y="3467100"/>
          <p14:tracePt t="45186" x="8375650" y="3505200"/>
          <p14:tracePt t="45203" x="8375650" y="3524250"/>
          <p14:tracePt t="45219" x="8375650" y="3556000"/>
          <p14:tracePt t="45236" x="8375650" y="3581400"/>
          <p14:tracePt t="45252" x="8375650" y="3619500"/>
          <p14:tracePt t="45269" x="8382000" y="3651250"/>
          <p14:tracePt t="45286" x="8394700" y="3689350"/>
          <p14:tracePt t="45303" x="8394700" y="3727450"/>
          <p14:tracePt t="45319" x="8401050" y="3765550"/>
          <p14:tracePt t="45336" x="8407400" y="3816350"/>
          <p14:tracePt t="45353" x="8413750" y="3860800"/>
          <p14:tracePt t="45369" x="8413750" y="3873500"/>
          <p14:tracePt t="45386" x="8413750" y="3879850"/>
          <p14:tracePt t="45464" x="8420100" y="3886200"/>
          <p14:tracePt t="45472" x="8432800" y="3886200"/>
          <p14:tracePt t="45480" x="8439150" y="3854450"/>
          <p14:tracePt t="45488" x="8445500" y="3810000"/>
          <p14:tracePt t="45503" x="8458200" y="3771900"/>
          <p14:tracePt t="45519" x="8470900" y="3702050"/>
          <p14:tracePt t="45536" x="8496300" y="3638550"/>
          <p14:tracePt t="45553" x="8509000" y="3511550"/>
          <p14:tracePt t="45569" x="8515350" y="3435350"/>
          <p14:tracePt t="45586" x="8534400" y="3365500"/>
          <p14:tracePt t="45603" x="8534400" y="3314700"/>
          <p14:tracePt t="45619" x="8534400" y="3295650"/>
          <p14:tracePt t="45636" x="8534400" y="3282950"/>
          <p14:tracePt t="45653" x="8534400" y="3263900"/>
          <p14:tracePt t="45669" x="8534400" y="3232150"/>
          <p14:tracePt t="45686" x="8534400" y="3181350"/>
          <p14:tracePt t="45703" x="8534400" y="3130550"/>
          <p14:tracePt t="45719" x="8540750" y="3073400"/>
          <p14:tracePt t="45736" x="8547100" y="2933700"/>
          <p14:tracePt t="45753" x="8547100" y="2825750"/>
          <p14:tracePt t="45770" x="8547100" y="2755900"/>
          <p14:tracePt t="45786" x="8547100" y="2705100"/>
          <p14:tracePt t="45803" x="8547100" y="2667000"/>
          <p14:tracePt t="45819" x="8547100" y="2660650"/>
          <p14:tracePt t="45836" x="8547100" y="2654300"/>
          <p14:tracePt t="45853" x="8521700" y="2654300"/>
          <p14:tracePt t="45869" x="8470900" y="2654300"/>
          <p14:tracePt t="45886" x="8312150" y="2654300"/>
          <p14:tracePt t="45903" x="7988300" y="2628900"/>
          <p14:tracePt t="45919" x="7658100" y="2540000"/>
          <p14:tracePt t="45936" x="7372350" y="2432050"/>
          <p14:tracePt t="45953" x="7270750" y="2368550"/>
          <p14:tracePt t="45969" x="7219950" y="2349500"/>
          <p14:tracePt t="45986" x="7137400" y="2292350"/>
          <p14:tracePt t="46003" x="6959600" y="2190750"/>
          <p14:tracePt t="46019" x="6642100" y="2076450"/>
          <p14:tracePt t="46036" x="6457950" y="2032000"/>
          <p14:tracePt t="46053" x="6343650" y="2032000"/>
          <p14:tracePt t="46069" x="6280150" y="2032000"/>
          <p14:tracePt t="46086" x="6248400" y="2038350"/>
          <p14:tracePt t="46103" x="6203950" y="2057400"/>
          <p14:tracePt t="46119" x="6089650" y="2095500"/>
          <p14:tracePt t="46136" x="5835650" y="2165350"/>
          <p14:tracePt t="46153" x="5740400" y="2171700"/>
          <p14:tracePt t="46169" x="5702300" y="2171700"/>
          <p14:tracePt t="46186" x="5689600" y="2178050"/>
          <p14:tracePt t="46203" x="5664200" y="2178050"/>
          <p14:tracePt t="46219" x="5486400" y="2133600"/>
          <p14:tracePt t="46236" x="5181600" y="2057400"/>
          <p14:tracePt t="46253" x="4946650" y="2038350"/>
          <p14:tracePt t="46269" x="4845050" y="2038350"/>
          <p14:tracePt t="53664" x="4864100" y="2038350"/>
          <p14:tracePt t="53673" x="4908550" y="2038350"/>
          <p14:tracePt t="53680" x="4953000" y="2032000"/>
          <p14:tracePt t="53688" x="4972050" y="2032000"/>
          <p14:tracePt t="53705" x="4978400" y="2025650"/>
          <p14:tracePt t="53816" x="4984750" y="2051050"/>
          <p14:tracePt t="53824" x="4984750" y="2127250"/>
          <p14:tracePt t="53832" x="4984750" y="2171700"/>
          <p14:tracePt t="53840" x="4984750" y="2203450"/>
          <p14:tracePt t="53855" x="4984750" y="2209800"/>
          <p14:tracePt t="53872" x="4984750" y="2216150"/>
          <p14:tracePt t="53889" x="4984750" y="2235200"/>
          <p14:tracePt t="53905" x="4984750" y="2273300"/>
          <p14:tracePt t="53922" x="4940300" y="2362200"/>
          <p14:tracePt t="53939" x="4813300" y="2546350"/>
          <p14:tracePt t="53955" x="4718050" y="2787650"/>
          <p14:tracePt t="53972" x="4591050" y="3092450"/>
          <p14:tracePt t="53989" x="4502150" y="3403600"/>
          <p14:tracePt t="54005" x="4464050" y="3663950"/>
          <p14:tracePt t="54022" x="4464050" y="3956050"/>
          <p14:tracePt t="54039" x="4464050" y="4159250"/>
          <p14:tracePt t="54055" x="4464050" y="4406900"/>
          <p14:tracePt t="54072" x="4387850" y="4794250"/>
          <p14:tracePt t="54089" x="4191000" y="5359400"/>
          <p14:tracePt t="54105" x="4095750" y="5632450"/>
          <p14:tracePt t="54122" x="4057650" y="5816600"/>
          <p14:tracePt t="54139" x="4057650" y="5930900"/>
          <p14:tracePt t="54155" x="4057650" y="5981700"/>
          <p14:tracePt t="54172" x="4057650" y="6000750"/>
          <p14:tracePt t="54205" x="4057650" y="6007100"/>
          <p14:tracePt t="54256" x="4057650" y="6000750"/>
          <p14:tracePt t="54273" x="4057650" y="5994400"/>
          <p14:tracePt t="54280" x="4057650" y="5988050"/>
          <p14:tracePt t="54313" x="4038600" y="6013450"/>
          <p14:tracePt t="54320" x="4032250" y="6051550"/>
          <p14:tracePt t="54328" x="4032250" y="6102350"/>
          <p14:tracePt t="54339" x="4025900" y="6121400"/>
          <p14:tracePt t="54355" x="4025900" y="6165850"/>
          <p14:tracePt t="54372" x="4025900" y="6197600"/>
          <p14:tracePt t="54389" x="4044950" y="6280150"/>
          <p14:tracePt t="54405" x="4089400" y="6407150"/>
          <p14:tracePt t="54422" x="4121150" y="6489700"/>
          <p14:tracePt t="54439" x="4133850" y="6508750"/>
          <p14:tracePt t="54455" x="4146550" y="6515100"/>
          <p14:tracePt t="54472" x="4210050" y="6438900"/>
          <p14:tracePt t="54489" x="4254500" y="6350000"/>
          <p14:tracePt t="54505" x="4267200" y="6280150"/>
          <p14:tracePt t="54522" x="4267200" y="6229350"/>
          <p14:tracePt t="54539" x="4267200" y="6203950"/>
          <p14:tracePt t="54556" x="4267200" y="6191250"/>
          <p14:tracePt t="54572" x="4267200" y="6165850"/>
          <p14:tracePt t="54589" x="4260850" y="6165850"/>
          <p14:tracePt t="54622" x="4235450" y="6178550"/>
          <p14:tracePt t="54639" x="4216400" y="6248400"/>
          <p14:tracePt t="54656" x="4216400" y="6299200"/>
          <p14:tracePt t="54672" x="4216400" y="6305550"/>
          <p14:tracePt t="54689" x="4235450" y="6305550"/>
          <p14:tracePt t="54706" x="4292600" y="6292850"/>
          <p14:tracePt t="54722" x="4375150" y="6223000"/>
          <p14:tracePt t="54739" x="4394200" y="6197600"/>
          <p14:tracePt t="54808" x="4400550" y="6191250"/>
          <p14:tracePt t="54824" x="4406900" y="6191250"/>
          <p14:tracePt t="54832" x="4432300" y="6203950"/>
          <p14:tracePt t="54840" x="4483100" y="6223000"/>
          <p14:tracePt t="54856" x="4540250" y="6229350"/>
          <p14:tracePt t="54872" x="4775200" y="6324600"/>
          <p14:tracePt t="54889" x="5029200" y="6394450"/>
          <p14:tracePt t="54906" x="5340350" y="6470650"/>
          <p14:tracePt t="54922" x="5556250" y="6508750"/>
          <p14:tracePt t="54939" x="5784850" y="6508750"/>
          <p14:tracePt t="54956" x="6045200" y="6502400"/>
          <p14:tracePt t="54972" x="6261100" y="6432550"/>
          <p14:tracePt t="54989" x="6369050" y="6369050"/>
          <p14:tracePt t="55006" x="6369050" y="6337300"/>
          <p14:tracePt t="55080" x="6369050" y="6324600"/>
          <p14:tracePt t="55096" x="6369050" y="6318250"/>
          <p14:tracePt t="55104" x="6381750" y="6305550"/>
          <p14:tracePt t="55112" x="6388100" y="6299200"/>
          <p14:tracePt t="55122" x="6407150" y="6286500"/>
          <p14:tracePt t="55139" x="6489700" y="6267450"/>
          <p14:tracePt t="55156" x="6584950" y="6210300"/>
          <p14:tracePt t="55172" x="6731000" y="6159500"/>
          <p14:tracePt t="55189" x="6800850" y="6146800"/>
          <p14:tracePt t="55206" x="6819900" y="6134100"/>
          <p14:tracePt t="55222" x="6826250" y="6127750"/>
          <p14:tracePt t="55256" x="6826250" y="6134100"/>
          <p14:tracePt t="55272" x="6813550" y="6229350"/>
          <p14:tracePt t="55289" x="6813550" y="6261100"/>
          <p14:tracePt t="55322" x="6826250" y="6267450"/>
          <p14:tracePt t="55339" x="6883400" y="6267450"/>
          <p14:tracePt t="55356" x="6921500" y="6267450"/>
          <p14:tracePt t="55372" x="6940550" y="6248400"/>
          <p14:tracePt t="55536" x="6940550" y="6235700"/>
          <p14:tracePt t="55544" x="6940550" y="6184900"/>
          <p14:tracePt t="55552" x="6921500" y="6146800"/>
          <p14:tracePt t="55560" x="6915150" y="6108700"/>
          <p14:tracePt t="55572" x="6902450" y="6064250"/>
          <p14:tracePt t="55589" x="6883400" y="6019800"/>
          <p14:tracePt t="55606" x="6883400" y="5988050"/>
          <p14:tracePt t="55623" x="6870700" y="5943600"/>
          <p14:tracePt t="55639" x="6864350" y="5911850"/>
          <p14:tracePt t="55656" x="6858000" y="58928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522008"/>
              </p:ext>
            </p:extLst>
          </p:nvPr>
        </p:nvGraphicFramePr>
        <p:xfrm>
          <a:off x="1495425" y="20764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915658"/>
              </p:ext>
            </p:extLst>
          </p:nvPr>
        </p:nvGraphicFramePr>
        <p:xfrm>
          <a:off x="6124575" y="20383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594268" y="1784502"/>
            <a:ext cx="1102307" cy="1091882"/>
            <a:chOff x="10184301" y="345851"/>
            <a:chExt cx="1102307" cy="1091882"/>
          </a:xfrm>
        </p:grpSpPr>
        <p:grpSp>
          <p:nvGrpSpPr>
            <p:cNvPr id="9" name="Group 8"/>
            <p:cNvGrpSpPr/>
            <p:nvPr/>
          </p:nvGrpSpPr>
          <p:grpSpPr>
            <a:xfrm>
              <a:off x="10184301" y="345851"/>
              <a:ext cx="635834" cy="830907"/>
              <a:chOff x="9895113" y="466960"/>
              <a:chExt cx="635834" cy="830907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895113" y="550595"/>
                <a:ext cx="109728" cy="1097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895113" y="827594"/>
                <a:ext cx="109728" cy="10972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895113" y="1104504"/>
                <a:ext cx="109728" cy="10972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004841" y="466960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004841" y="743959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004841" y="1020868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10184301" y="1244370"/>
              <a:ext cx="109728" cy="1097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94029" y="1160734"/>
              <a:ext cx="992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Unidentified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5425" y="171348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4575" y="171348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23044" y="329416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Flies captured (%)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178" y="5471401"/>
            <a:ext cx="92883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daily maximum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=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31.63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4.06ºC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=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30.37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3.25ºC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daily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=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15.04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1.83ºC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=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15.00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2.34ºC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aily average relative humidity: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=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62.46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17.46%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=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71.73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12.47%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"/>
    </mc:Choice>
    <mc:Fallback xmlns="">
      <p:transition spd="slow" advTm="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4" x="6788150" y="5892800"/>
          <p14:tracePt t="1152" x="6635750" y="5911850"/>
          <p14:tracePt t="1160" x="6451600" y="5918200"/>
          <p14:tracePt t="1168" x="6299200" y="5918200"/>
          <p14:tracePt t="1183" x="6178550" y="5918200"/>
          <p14:tracePt t="1200" x="5962650" y="5918200"/>
          <p14:tracePt t="1217" x="5886450" y="5918200"/>
          <p14:tracePt t="1233" x="5880100" y="5918200"/>
          <p14:tracePt t="1250" x="5873750" y="5918200"/>
          <p14:tracePt t="1520" x="5861050" y="5924550"/>
          <p14:tracePt t="1528" x="5854700" y="5924550"/>
          <p14:tracePt t="1544" x="5842000" y="5930900"/>
          <p14:tracePt t="1568" x="5835650" y="5937250"/>
          <p14:tracePt t="1576" x="5829300" y="5937250"/>
          <p14:tracePt t="1584" x="5822950" y="5943600"/>
          <p14:tracePt t="1600" x="5797550" y="5956300"/>
          <p14:tracePt t="1617" x="5778500" y="5975350"/>
          <p14:tracePt t="1634" x="5753100" y="5988050"/>
          <p14:tracePt t="1650" x="5734050" y="5994400"/>
          <p14:tracePt t="1667" x="5702300" y="6013450"/>
          <p14:tracePt t="1684" x="5664200" y="6019800"/>
          <p14:tracePt t="1700" x="5568950" y="6051550"/>
          <p14:tracePt t="1717" x="5486400" y="6070600"/>
          <p14:tracePt t="1734" x="5397500" y="6127750"/>
          <p14:tracePt t="1750" x="5340350" y="6165850"/>
          <p14:tracePt t="1767" x="5334000" y="6178550"/>
          <p14:tracePt t="1784" x="5321300" y="6191250"/>
          <p14:tracePt t="1800" x="5302250" y="6210300"/>
          <p14:tracePt t="1817" x="5302250" y="6248400"/>
          <p14:tracePt t="1834" x="5283200" y="6305550"/>
          <p14:tracePt t="1850" x="5270500" y="6343650"/>
          <p14:tracePt t="1867" x="5251450" y="6375400"/>
          <p14:tracePt t="1884" x="5245100" y="6388100"/>
          <p14:tracePt t="1900" x="5245100" y="6413500"/>
          <p14:tracePt t="1917" x="5245100" y="6438900"/>
          <p14:tracePt t="1934" x="5251450" y="6451600"/>
          <p14:tracePt t="1950" x="5257800" y="6457950"/>
          <p14:tracePt t="2128" x="5257800" y="6464300"/>
          <p14:tracePt t="2152" x="5257800" y="6470650"/>
          <p14:tracePt t="4344" x="5257800" y="6451600"/>
          <p14:tracePt t="4352" x="5226050" y="6286500"/>
          <p14:tracePt t="4360" x="5099050" y="6013450"/>
          <p14:tracePt t="4368" x="4984750" y="5759450"/>
          <p14:tracePt t="4384" x="4819650" y="5422900"/>
          <p14:tracePt t="4401" x="4762500" y="5302250"/>
          <p14:tracePt t="4418" x="4749800" y="5276850"/>
          <p14:tracePt t="4434" x="4718050" y="5219700"/>
          <p14:tracePt t="4451" x="4673600" y="5162550"/>
          <p14:tracePt t="4468" x="4629150" y="5124450"/>
          <p14:tracePt t="4484" x="4616450" y="5111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temperature on captures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272644" y="2637792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Daily number of flies captured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28057" y="1584738"/>
            <a:ext cx="9053580" cy="3012011"/>
            <a:chOff x="1284514" y="430852"/>
            <a:chExt cx="9053580" cy="3012011"/>
          </a:xfrm>
        </p:grpSpPr>
        <p:graphicFrame>
          <p:nvGraphicFramePr>
            <p:cNvPr id="23" name="Chart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7782814"/>
                </p:ext>
              </p:extLst>
            </p:nvPr>
          </p:nvGraphicFramePr>
          <p:xfrm>
            <a:off x="1284514" y="43085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2394434"/>
                </p:ext>
              </p:extLst>
            </p:nvPr>
          </p:nvGraphicFramePr>
          <p:xfrm>
            <a:off x="5766094" y="43085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4525060" y="3135086"/>
              <a:ext cx="2662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Daily average temperature 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(°C)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45803" y="1501102"/>
            <a:ext cx="635834" cy="830907"/>
            <a:chOff x="9895113" y="466960"/>
            <a:chExt cx="635834" cy="830907"/>
          </a:xfrm>
        </p:grpSpPr>
        <p:sp>
          <p:nvSpPr>
            <p:cNvPr id="27" name="Oval 26"/>
            <p:cNvSpPr/>
            <p:nvPr/>
          </p:nvSpPr>
          <p:spPr>
            <a:xfrm>
              <a:off x="9895113" y="550595"/>
              <a:ext cx="109728" cy="10972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9895113" y="827594"/>
              <a:ext cx="109728" cy="10972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895113" y="1104504"/>
              <a:ext cx="109728" cy="109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04841" y="466960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04841" y="74395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04841" y="1020868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52600" y="154057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6628" y="154057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7089" y="5410200"/>
            <a:ext cx="649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Captures significantly increase as temperature increase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8"/>
    </mc:Choice>
    <mc:Fallback xmlns="">
      <p:transition spd="slow" advTm="1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92" x="4610100" y="5111750"/>
          <p14:tracePt t="11808" x="4597400" y="5105400"/>
          <p14:tracePt t="11816" x="4578350" y="5099050"/>
          <p14:tracePt t="11826" x="4495800" y="5060950"/>
          <p14:tracePt t="11843" x="4241800" y="4959350"/>
          <p14:tracePt t="11860" x="3822700" y="4845050"/>
          <p14:tracePt t="11876" x="3295650" y="4781550"/>
          <p14:tracePt t="11893" x="2698750" y="4705350"/>
          <p14:tracePt t="11910" x="2044700" y="4635500"/>
          <p14:tracePt t="11926" x="1289050" y="4622800"/>
          <p14:tracePt t="11943" x="768350" y="4495800"/>
          <p14:tracePt t="11960" x="571500" y="4375150"/>
          <p14:tracePt t="11976" x="406400" y="4235450"/>
          <p14:tracePt t="11993" x="381000" y="4197350"/>
          <p14:tracePt t="12010" x="381000" y="4146550"/>
          <p14:tracePt t="12026" x="387350" y="4070350"/>
          <p14:tracePt t="12043" x="393700" y="4013200"/>
          <p14:tracePt t="12060" x="393700" y="3968750"/>
          <p14:tracePt t="12076" x="381000" y="3943350"/>
          <p14:tracePt t="12093" x="374650" y="3937000"/>
          <p14:tracePt t="12110" x="368300" y="3924300"/>
          <p14:tracePt t="12126" x="368300" y="3905250"/>
          <p14:tracePt t="12143" x="387350" y="3854450"/>
          <p14:tracePt t="12160" x="406400" y="3784600"/>
          <p14:tracePt t="12176" x="457200" y="3733800"/>
          <p14:tracePt t="12193" x="596900" y="3689350"/>
          <p14:tracePt t="12210" x="952500" y="3657600"/>
          <p14:tracePt t="12226" x="1314450" y="3594100"/>
          <p14:tracePt t="12243" x="1447800" y="3556000"/>
          <p14:tracePt t="12260" x="1460500" y="3556000"/>
          <p14:tracePt t="12277" x="1466850" y="3556000"/>
          <p14:tracePt t="12293" x="1428750" y="3594100"/>
          <p14:tracePt t="12310" x="1365250" y="3632200"/>
          <p14:tracePt t="12326" x="1346200" y="3651250"/>
          <p14:tracePt t="12343" x="1339850" y="3663950"/>
          <p14:tracePt t="12360" x="1339850" y="3670300"/>
          <p14:tracePt t="12376" x="1377950" y="3702050"/>
          <p14:tracePt t="12393" x="1524000" y="3746500"/>
          <p14:tracePt t="12410" x="1657350" y="3778250"/>
          <p14:tracePt t="12426" x="1733550" y="3790950"/>
          <p14:tracePt t="12443" x="1752600" y="3797300"/>
          <p14:tracePt t="12476" x="1765300" y="3803650"/>
          <p14:tracePt t="12493" x="1784350" y="3803650"/>
          <p14:tracePt t="12510" x="1828800" y="3810000"/>
          <p14:tracePt t="12526" x="1892300" y="3810000"/>
          <p14:tracePt t="12543" x="1924050" y="3810000"/>
          <p14:tracePt t="12560" x="1955800" y="3810000"/>
          <p14:tracePt t="12577" x="1981200" y="3810000"/>
          <p14:tracePt t="12593" x="2000250" y="3803650"/>
          <p14:tracePt t="12610" x="2019300" y="3803650"/>
          <p14:tracePt t="12627" x="2038350" y="3803650"/>
          <p14:tracePt t="12643" x="2082800" y="3803650"/>
          <p14:tracePt t="12660" x="2152650" y="3803650"/>
          <p14:tracePt t="12677" x="2209800" y="3797300"/>
          <p14:tracePt t="12693" x="2292350" y="3771900"/>
          <p14:tracePt t="12710" x="2336800" y="3771900"/>
          <p14:tracePt t="12727" x="2368550" y="3765550"/>
          <p14:tracePt t="12743" x="2381250" y="3765550"/>
          <p14:tracePt t="12776" x="2400300" y="3765550"/>
          <p14:tracePt t="12784" x="2432050" y="3765550"/>
          <p14:tracePt t="12793" x="2476500" y="3765550"/>
          <p14:tracePt t="12810" x="2628900" y="3765550"/>
          <p14:tracePt t="12827" x="2768600" y="3765550"/>
          <p14:tracePt t="12843" x="2882900" y="3752850"/>
          <p14:tracePt t="12860" x="2933700" y="3740150"/>
          <p14:tracePt t="12877" x="2946400" y="3740150"/>
          <p14:tracePt t="12893" x="2971800" y="3727450"/>
          <p14:tracePt t="12910" x="2990850" y="3727450"/>
          <p14:tracePt t="12927" x="3035300" y="3727450"/>
          <p14:tracePt t="12943" x="3060700" y="3721100"/>
          <p14:tracePt t="12960" x="3079750" y="3721100"/>
          <p14:tracePt t="12977" x="3124200" y="3708400"/>
          <p14:tracePt t="12993" x="3162300" y="3708400"/>
          <p14:tracePt t="13010" x="3206750" y="3708400"/>
          <p14:tracePt t="13027" x="3251200" y="3695700"/>
          <p14:tracePt t="13043" x="3295650" y="3689350"/>
          <p14:tracePt t="13060" x="3352800" y="3689350"/>
          <p14:tracePt t="13077" x="3429000" y="3670300"/>
          <p14:tracePt t="13093" x="3492500" y="3670300"/>
          <p14:tracePt t="13110" x="3575050" y="3663950"/>
          <p14:tracePt t="13127" x="3689350" y="3638550"/>
          <p14:tracePt t="13143" x="3765550" y="3632200"/>
          <p14:tracePt t="13160" x="3860800" y="3619500"/>
          <p14:tracePt t="13177" x="3898900" y="3619500"/>
          <p14:tracePt t="13194" x="3937000" y="3619500"/>
          <p14:tracePt t="13210" x="3981450" y="3619500"/>
          <p14:tracePt t="13227" x="4044950" y="3619500"/>
          <p14:tracePt t="13243" x="4152900" y="3619500"/>
          <p14:tracePt t="13260" x="4273550" y="3619500"/>
          <p14:tracePt t="13277" x="4387850" y="3619500"/>
          <p14:tracePt t="13294" x="4438650" y="3600450"/>
          <p14:tracePt t="13310" x="4508500" y="3581400"/>
          <p14:tracePt t="13327" x="4597400" y="3568700"/>
          <p14:tracePt t="13344" x="4699000" y="3549650"/>
          <p14:tracePt t="13360" x="4730750" y="3549650"/>
          <p14:tracePt t="13377" x="4737100" y="3549650"/>
          <p14:tracePt t="13408" x="4743450" y="3549650"/>
          <p14:tracePt t="13416" x="4749800" y="3549650"/>
          <p14:tracePt t="13432" x="4768850" y="3549650"/>
          <p14:tracePt t="13443" x="4781550" y="3549650"/>
          <p14:tracePt t="13460" x="4800600" y="3549650"/>
          <p14:tracePt t="13477" x="4819650" y="3549650"/>
          <p14:tracePt t="13493" x="4832350" y="3549650"/>
          <p14:tracePt t="13510" x="4838700" y="3549650"/>
          <p14:tracePt t="13527" x="4870450" y="3549650"/>
          <p14:tracePt t="13544" x="4895850" y="3549650"/>
          <p14:tracePt t="13545" x="4914900" y="3549650"/>
          <p14:tracePt t="13560" x="4953000" y="3549650"/>
          <p14:tracePt t="13960" x="4940300" y="3549650"/>
          <p14:tracePt t="13968" x="4933950" y="3549650"/>
          <p14:tracePt t="14216" x="4927600" y="3549650"/>
          <p14:tracePt t="14224" x="4991100" y="3581400"/>
          <p14:tracePt t="14232" x="5048250" y="3606800"/>
          <p14:tracePt t="14244" x="5111750" y="3625850"/>
          <p14:tracePt t="14260" x="5194300" y="3644900"/>
          <p14:tracePt t="14277" x="5213350" y="3651250"/>
          <p14:tracePt t="14294" x="5226050" y="3657600"/>
          <p14:tracePt t="14311" x="5257800" y="3676650"/>
          <p14:tracePt t="14327" x="5346700" y="3689350"/>
          <p14:tracePt t="14344" x="5632450" y="3733800"/>
          <p14:tracePt t="14361" x="5816600" y="3733800"/>
          <p14:tracePt t="14377" x="6038850" y="3733800"/>
          <p14:tracePt t="14394" x="6375400" y="3714750"/>
          <p14:tracePt t="14410" x="6724650" y="3676650"/>
          <p14:tracePt t="14427" x="7035800" y="3676650"/>
          <p14:tracePt t="14444" x="7181850" y="3695700"/>
          <p14:tracePt t="14461" x="7213600" y="3695700"/>
          <p14:tracePt t="14494" x="7219950" y="3695700"/>
          <p14:tracePt t="14592" x="7213600" y="3695700"/>
          <p14:tracePt t="14608" x="7207250" y="3695700"/>
          <p14:tracePt t="14624" x="7200900" y="3695700"/>
          <p14:tracePt t="14632" x="7188200" y="3695700"/>
          <p14:tracePt t="14648" x="7181850" y="3695700"/>
          <p14:tracePt t="14664" x="7175500" y="3695700"/>
          <p14:tracePt t="14680" x="7169150" y="3695700"/>
          <p14:tracePt t="14694" x="7156450" y="3708400"/>
          <p14:tracePt t="14711" x="7156450" y="3714750"/>
          <p14:tracePt t="14727" x="7156450" y="3721100"/>
          <p14:tracePt t="14744" x="7156450" y="3727450"/>
          <p14:tracePt t="14761" x="7188200" y="3714750"/>
          <p14:tracePt t="14777" x="7226300" y="3689350"/>
          <p14:tracePt t="14794" x="7296150" y="3670300"/>
          <p14:tracePt t="14811" x="7442200" y="3644900"/>
          <p14:tracePt t="14827" x="7613650" y="3619500"/>
          <p14:tracePt t="14844" x="7727950" y="3600450"/>
          <p14:tracePt t="14861" x="7791450" y="3568700"/>
          <p14:tracePt t="14877" x="7829550" y="3549650"/>
          <p14:tracePt t="14894" x="7880350" y="3524250"/>
          <p14:tracePt t="14911" x="7912100" y="3511550"/>
          <p14:tracePt t="14927" x="7975600" y="3479800"/>
          <p14:tracePt t="14944" x="8064500" y="3448050"/>
          <p14:tracePt t="14961" x="8153400" y="3435350"/>
          <p14:tracePt t="14977" x="8267700" y="3397250"/>
          <p14:tracePt t="14994" x="8388350" y="3390900"/>
          <p14:tracePt t="15011" x="8509000" y="3390900"/>
          <p14:tracePt t="15027" x="8667750" y="3384550"/>
          <p14:tracePt t="15044" x="8782050" y="3365500"/>
          <p14:tracePt t="15061" x="8845550" y="3359150"/>
          <p14:tracePt t="15077" x="8883650" y="3346450"/>
          <p14:tracePt t="15094" x="8909050" y="3340100"/>
          <p14:tracePt t="15111" x="8934450" y="3333750"/>
          <p14:tracePt t="15127" x="8959850" y="3321050"/>
          <p14:tracePt t="15144" x="9017000" y="3302000"/>
          <p14:tracePt t="15161" x="9029700" y="3302000"/>
          <p14:tracePt t="15177" x="9036050" y="3295650"/>
          <p14:tracePt t="15194" x="9061450" y="3289300"/>
          <p14:tracePt t="15211" x="9086850" y="3276600"/>
          <p14:tracePt t="15227" x="9137650" y="3270250"/>
          <p14:tracePt t="15244" x="9226550" y="3270250"/>
          <p14:tracePt t="15261" x="9302750" y="3263900"/>
          <p14:tracePt t="15277" x="9385300" y="3257550"/>
          <p14:tracePt t="15294" x="9442450" y="3244850"/>
          <p14:tracePt t="15311" x="9525000" y="3238500"/>
          <p14:tracePt t="15328" x="9582150" y="3225800"/>
          <p14:tracePt t="15344" x="9645650" y="3219450"/>
          <p14:tracePt t="15361" x="9645650" y="3213100"/>
          <p14:tracePt t="15377" x="9664700" y="3206750"/>
          <p14:tracePt t="15394" x="9690100" y="3206750"/>
          <p14:tracePt t="15411" x="9715500" y="3200400"/>
          <p14:tracePt t="15427" x="9753600" y="3187700"/>
          <p14:tracePt t="15444" x="9785350" y="3181350"/>
          <p14:tracePt t="15461" x="9823450" y="3175000"/>
          <p14:tracePt t="15478" x="9848850" y="3175000"/>
          <p14:tracePt t="15494" x="9867900" y="3175000"/>
          <p14:tracePt t="15511" x="9874250" y="3175000"/>
          <p14:tracePt t="15527" x="9906000" y="3175000"/>
          <p14:tracePt t="15544" x="9944100" y="3175000"/>
          <p14:tracePt t="15561" x="9956800" y="3168650"/>
          <p14:tracePt t="15578" x="9969500" y="3155950"/>
          <p14:tracePt t="15600" x="9975850" y="3155950"/>
          <p14:tracePt t="15611" x="9994900" y="3149600"/>
          <p14:tracePt t="15628" x="10026650" y="3143250"/>
          <p14:tracePt t="15644" x="10064750" y="3136900"/>
          <p14:tracePt t="15661" x="10083800" y="3124200"/>
          <p14:tracePt t="15678" x="10115550" y="3117850"/>
          <p14:tracePt t="15694" x="10134600" y="3111500"/>
          <p14:tracePt t="15711" x="10140950" y="3111500"/>
          <p14:tracePt t="15727" x="10153650" y="3105150"/>
          <p14:tracePt t="15968" x="10153650" y="3155950"/>
          <p14:tracePt t="15976" x="10153650" y="3244850"/>
          <p14:tracePt t="15984" x="10153650" y="3371850"/>
          <p14:tracePt t="15994" x="10153650" y="3549650"/>
          <p14:tracePt t="16011" x="10140950" y="3892550"/>
          <p14:tracePt t="16028" x="10033000" y="4248150"/>
          <p14:tracePt t="16044" x="9880600" y="4578350"/>
          <p14:tracePt t="16061" x="9817100" y="4845050"/>
          <p14:tracePt t="16077" x="9817100" y="5029200"/>
          <p14:tracePt t="16094" x="9861550" y="5175250"/>
          <p14:tracePt t="16111" x="9906000" y="5238750"/>
          <p14:tracePt t="16128" x="9912350" y="5257800"/>
          <p14:tracePt t="16192" x="9918700" y="5257800"/>
          <p14:tracePt t="16200" x="9931400" y="5245100"/>
          <p14:tracePt t="16211" x="9937750" y="5238750"/>
          <p14:tracePt t="16752" x="9937750" y="5232400"/>
          <p14:tracePt t="16760" x="9918700" y="5232400"/>
          <p14:tracePt t="16768" x="9899650" y="5232400"/>
          <p14:tracePt t="16778" x="9848850" y="5226050"/>
          <p14:tracePt t="16794" x="9696450" y="5200650"/>
          <p14:tracePt t="16811" x="9505950" y="5143500"/>
          <p14:tracePt t="16828" x="9404350" y="5118100"/>
          <p14:tracePt t="16844" x="9353550" y="5099050"/>
          <p14:tracePt t="16861" x="9328150" y="5092700"/>
          <p14:tracePt t="16878" x="9321800" y="5080000"/>
          <p14:tracePt t="16894" x="9309100" y="5073650"/>
          <p14:tracePt t="16928" x="9302750" y="5073650"/>
          <p14:tracePt t="16968" x="9290050" y="5073650"/>
          <p14:tracePt t="16976" x="9283700" y="5073650"/>
          <p14:tracePt t="16984" x="9277350" y="5073650"/>
          <p14:tracePt t="17000" x="9271000" y="5073650"/>
          <p14:tracePt t="17011" x="9264650" y="5073650"/>
          <p14:tracePt t="17028" x="9232900" y="5073650"/>
          <p14:tracePt t="17045" x="9188450" y="5073650"/>
          <p14:tracePt t="17061" x="9131300" y="5073650"/>
          <p14:tracePt t="17078" x="9093200" y="5073650"/>
          <p14:tracePt t="17095" x="9029700" y="5048250"/>
          <p14:tracePt t="17111" x="8991600" y="5041900"/>
          <p14:tracePt t="17128" x="8947150" y="5022850"/>
          <p14:tracePt t="17145" x="8928100" y="5016500"/>
          <p14:tracePt t="17161" x="8915400" y="5016500"/>
          <p14:tracePt t="17178" x="8909050" y="5016500"/>
          <p14:tracePt t="17195" x="8909050" y="5010150"/>
          <p14:tracePt t="17211" x="8902700" y="5010150"/>
          <p14:tracePt t="17228" x="8890000" y="4997450"/>
          <p14:tracePt t="17245" x="8883650" y="4997450"/>
          <p14:tracePt t="18456" x="8877300" y="4997450"/>
          <p14:tracePt t="18464" x="8870950" y="4997450"/>
          <p14:tracePt t="18488" x="8864600" y="4997450"/>
          <p14:tracePt t="18496" x="8858250" y="4997450"/>
          <p14:tracePt t="18504" x="8851900" y="4991100"/>
          <p14:tracePt t="18520" x="8839200" y="49911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of the captures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522899"/>
              </p:ext>
            </p:extLst>
          </p:nvPr>
        </p:nvGraphicFramePr>
        <p:xfrm>
          <a:off x="1514866" y="19267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706570"/>
              </p:ext>
            </p:extLst>
          </p:nvPr>
        </p:nvGraphicFramePr>
        <p:xfrm>
          <a:off x="6086866" y="19267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 rot="16200000">
            <a:off x="288408" y="314448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Cumulative captures (%)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97098" y="466997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14866" y="161899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6866" y="161899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023031" y="2882916"/>
            <a:ext cx="635834" cy="830907"/>
            <a:chOff x="9895113" y="466960"/>
            <a:chExt cx="635834" cy="830907"/>
          </a:xfrm>
        </p:grpSpPr>
        <p:sp>
          <p:nvSpPr>
            <p:cNvPr id="40" name="Oval 39"/>
            <p:cNvSpPr/>
            <p:nvPr/>
          </p:nvSpPr>
          <p:spPr>
            <a:xfrm>
              <a:off x="9895113" y="550595"/>
              <a:ext cx="109728" cy="10972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9895113" y="827594"/>
              <a:ext cx="109728" cy="10972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895113" y="1104504"/>
              <a:ext cx="109728" cy="109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04841" y="466960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004841" y="74395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004841" y="1020868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10543" y="5954486"/>
            <a:ext cx="5379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50 % of the flies captured within the first week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9"/>
    </mc:Choice>
    <mc:Fallback xmlns="">
      <p:transition spd="slow" advTm="4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" x="8813800" y="4984750"/>
          <p14:tracePt t="15183" x="8896350" y="4984750"/>
          <p14:tracePt t="15191" x="8972550" y="5003800"/>
          <p14:tracePt t="15199" x="8978900" y="5010150"/>
          <p14:tracePt t="15207" x="8972550" y="5010150"/>
          <p14:tracePt t="15221" x="8851900" y="4933950"/>
          <p14:tracePt t="15237" x="8559800" y="4667250"/>
          <p14:tracePt t="15254" x="8375650" y="4451350"/>
          <p14:tracePt t="15271" x="8134350" y="4273550"/>
          <p14:tracePt t="15287" x="7924800" y="4140200"/>
          <p14:tracePt t="15304" x="7918450" y="4133850"/>
          <p14:tracePt t="15321" x="7899400" y="4133850"/>
          <p14:tracePt t="15338" x="7854950" y="4108450"/>
          <p14:tracePt t="15354" x="7791450" y="4076700"/>
          <p14:tracePt t="15371" x="7683500" y="3987800"/>
          <p14:tracePt t="15387" x="7569200" y="3860800"/>
          <p14:tracePt t="15404" x="7435850" y="3670300"/>
          <p14:tracePt t="15421" x="7264400" y="3422650"/>
          <p14:tracePt t="15438" x="7086600" y="3244850"/>
          <p14:tracePt t="15454" x="6927850" y="3117850"/>
          <p14:tracePt t="15471" x="6788150" y="2997200"/>
          <p14:tracePt t="15488" x="6521450" y="2921000"/>
          <p14:tracePt t="15504" x="6381750" y="2921000"/>
          <p14:tracePt t="15521" x="6115050" y="2921000"/>
          <p14:tracePt t="15538" x="5816600" y="2921000"/>
          <p14:tracePt t="15554" x="5505450" y="2921000"/>
          <p14:tracePt t="15571" x="5238750" y="2933700"/>
          <p14:tracePt t="15587" x="5060950" y="2978150"/>
          <p14:tracePt t="15604" x="4921250" y="2978150"/>
          <p14:tracePt t="15621" x="4794250" y="2921000"/>
          <p14:tracePt t="15638" x="4591050" y="2870200"/>
          <p14:tracePt t="15654" x="4337050" y="2857500"/>
          <p14:tracePt t="15671" x="4152900" y="2870200"/>
          <p14:tracePt t="15688" x="3956050" y="2921000"/>
          <p14:tracePt t="15704" x="3886200" y="2927350"/>
          <p14:tracePt t="15721" x="3810000" y="2933700"/>
          <p14:tracePt t="15738" x="3644900" y="2933700"/>
          <p14:tracePt t="15754" x="3454400" y="2901950"/>
          <p14:tracePt t="15771" x="3295650" y="2889250"/>
          <p14:tracePt t="15788" x="3225800" y="2876550"/>
          <p14:tracePt t="15804" x="3206750" y="2863850"/>
          <p14:tracePt t="15821" x="3200400" y="2851150"/>
          <p14:tracePt t="15838" x="3168650" y="2838450"/>
          <p14:tracePt t="15854" x="3048000" y="2825750"/>
          <p14:tracePt t="15871" x="2921000" y="2825750"/>
          <p14:tracePt t="15888" x="2857500" y="2851150"/>
          <p14:tracePt t="15921" x="2914650" y="2838450"/>
          <p14:tracePt t="15938" x="2952750" y="2825750"/>
          <p14:tracePt t="15954" x="2959100" y="2825750"/>
          <p14:tracePt t="15971" x="2965450" y="2832100"/>
          <p14:tracePt t="15988" x="2946400" y="2901950"/>
          <p14:tracePt t="16004" x="2870200" y="2971800"/>
          <p14:tracePt t="16021" x="2762250" y="2997200"/>
          <p14:tracePt t="16038" x="2641600" y="3041650"/>
          <p14:tracePt t="16054" x="2489200" y="3130550"/>
          <p14:tracePt t="16071" x="2298700" y="3251200"/>
          <p14:tracePt t="16088" x="2089150" y="3403600"/>
          <p14:tracePt t="16104" x="2019300" y="3435350"/>
          <p14:tracePt t="16121" x="1974850" y="3441700"/>
          <p14:tracePt t="16138" x="1930400" y="3448050"/>
          <p14:tracePt t="16154" x="1905000" y="3454400"/>
          <p14:tracePt t="16171" x="1892300" y="3467100"/>
          <p14:tracePt t="16223" x="1885950" y="3460750"/>
          <p14:tracePt t="16231" x="1879600" y="3448050"/>
          <p14:tracePt t="16247" x="1860550" y="3435350"/>
          <p14:tracePt t="16335" x="1879600" y="3435350"/>
          <p14:tracePt t="16343" x="1930400" y="3429000"/>
          <p14:tracePt t="16354" x="1987550" y="3422650"/>
          <p14:tracePt t="16371" x="2159000" y="3390900"/>
          <p14:tracePt t="16388" x="2336800" y="3384550"/>
          <p14:tracePt t="16404" x="2520950" y="3365500"/>
          <p14:tracePt t="16421" x="2660650" y="3365500"/>
          <p14:tracePt t="16438" x="2705100" y="3365500"/>
          <p14:tracePt t="16454" x="2711450" y="3365500"/>
          <p14:tracePt t="16471" x="2730500" y="3365500"/>
          <p14:tracePt t="16488" x="2800350" y="3365500"/>
          <p14:tracePt t="16504" x="2952750" y="3346450"/>
          <p14:tracePt t="16521" x="3067050" y="3333750"/>
          <p14:tracePt t="16538" x="3117850" y="3327400"/>
          <p14:tracePt t="16554" x="3149600" y="3321050"/>
          <p14:tracePt t="16571" x="3187700" y="3308350"/>
          <p14:tracePt t="16588" x="3213100" y="3295650"/>
          <p14:tracePt t="16605" x="3257550" y="3282950"/>
          <p14:tracePt t="16621" x="3295650" y="3251200"/>
          <p14:tracePt t="16638" x="3321050" y="3244850"/>
          <p14:tracePt t="16655" x="3371850" y="3213100"/>
          <p14:tracePt t="16671" x="3441700" y="3200400"/>
          <p14:tracePt t="16688" x="3460750" y="3181350"/>
          <p14:tracePt t="16735" x="3467100" y="3181350"/>
          <p14:tracePt t="16743" x="3473450" y="3181350"/>
          <p14:tracePt t="16759" x="3486150" y="3181350"/>
          <p14:tracePt t="16831" x="3479800" y="3181350"/>
          <p14:tracePt t="16839" x="3467100" y="3175000"/>
          <p14:tracePt t="16847" x="3448050" y="3175000"/>
          <p14:tracePt t="16855" x="3435350" y="3162300"/>
          <p14:tracePt t="16871" x="3403600" y="3149600"/>
          <p14:tracePt t="16888" x="3346450" y="3130550"/>
          <p14:tracePt t="16905" x="3263900" y="3117850"/>
          <p14:tracePt t="16921" x="3162300" y="3105150"/>
          <p14:tracePt t="16938" x="3124200" y="3105150"/>
          <p14:tracePt t="16955" x="3105150" y="3105150"/>
          <p14:tracePt t="16991" x="3098800" y="3098800"/>
          <p14:tracePt t="17005" x="3079750" y="3086100"/>
          <p14:tracePt t="17021" x="3003550" y="3067050"/>
          <p14:tracePt t="17038" x="2921000" y="3067050"/>
          <p14:tracePt t="17039" x="2901950" y="3067050"/>
          <p14:tracePt t="17055" x="2876550" y="3067050"/>
          <p14:tracePt t="17071" x="2863850" y="3067050"/>
          <p14:tracePt t="17105" x="2863850" y="3079750"/>
          <p14:tracePt t="17121" x="2863850" y="3098800"/>
          <p14:tracePt t="17138" x="2882900" y="3117850"/>
          <p14:tracePt t="17155" x="2940050" y="3117850"/>
          <p14:tracePt t="17171" x="2984500" y="3117850"/>
          <p14:tracePt t="17188" x="3009900" y="3092450"/>
          <p14:tracePt t="17205" x="3022600" y="3054350"/>
          <p14:tracePt t="17221" x="3022600" y="3016250"/>
          <p14:tracePt t="17238" x="3022600" y="2984500"/>
          <p14:tracePt t="17255" x="2997200" y="2952750"/>
          <p14:tracePt t="17271" x="2946400" y="2946400"/>
          <p14:tracePt t="17288" x="2882900" y="2946400"/>
          <p14:tracePt t="17305" x="2800350" y="2971800"/>
          <p14:tracePt t="17321" x="2698750" y="3048000"/>
          <p14:tracePt t="17338" x="2616200" y="3175000"/>
          <p14:tracePt t="17355" x="2616200" y="3295650"/>
          <p14:tracePt t="17371" x="2673350" y="3384550"/>
          <p14:tracePt t="17388" x="2781300" y="3403600"/>
          <p14:tracePt t="17405" x="2927350" y="3403600"/>
          <p14:tracePt t="17422" x="3162300" y="3308350"/>
          <p14:tracePt t="17438" x="3467100" y="3067050"/>
          <p14:tracePt t="17455" x="3625850" y="2717800"/>
          <p14:tracePt t="17472" x="3619500" y="2565400"/>
          <p14:tracePt t="17488" x="3600450" y="2559050"/>
          <p14:tracePt t="17505" x="3575050" y="2641600"/>
          <p14:tracePt t="17521" x="3556000" y="2914650"/>
          <p14:tracePt t="17538" x="3632200" y="3206750"/>
          <p14:tracePt t="17555" x="3752850" y="3378200"/>
          <p14:tracePt t="17572" x="4032250" y="3505200"/>
          <p14:tracePt t="17588" x="4864100" y="3568700"/>
          <p14:tracePt t="17605" x="6115050" y="3568700"/>
          <p14:tracePt t="17621" x="7232650" y="3556000"/>
          <p14:tracePt t="17638" x="8007350" y="3543300"/>
          <p14:tracePt t="17655" x="8521700" y="3460750"/>
          <p14:tracePt t="17672" x="8718550" y="3397250"/>
          <p14:tracePt t="17705" x="8712200" y="3390900"/>
          <p14:tracePt t="17722" x="8699500" y="3378200"/>
          <p14:tracePt t="17738" x="8686800" y="3352800"/>
          <p14:tracePt t="17755" x="8667750" y="3308350"/>
          <p14:tracePt t="17772" x="8642350" y="3263900"/>
          <p14:tracePt t="17788" x="8616950" y="3232150"/>
          <p14:tracePt t="17822" x="8616950" y="3213100"/>
          <p14:tracePt t="17838" x="8616950" y="3098800"/>
          <p14:tracePt t="17855" x="8559800" y="2768600"/>
          <p14:tracePt t="17872" x="8445500" y="2571750"/>
          <p14:tracePt t="17888" x="8312150" y="2463800"/>
          <p14:tracePt t="17905" x="8210550" y="2425700"/>
          <p14:tracePt t="17922" x="8166100" y="2413000"/>
          <p14:tracePt t="17938" x="8153400" y="2413000"/>
          <p14:tracePt t="17955" x="8140700" y="2419350"/>
          <p14:tracePt t="17972" x="8128000" y="2451100"/>
          <p14:tracePt t="17988" x="8108950" y="2527300"/>
          <p14:tracePt t="18005" x="8064500" y="2628900"/>
          <p14:tracePt t="18022" x="8039100" y="2711450"/>
          <p14:tracePt t="18038" x="8039100" y="2762250"/>
          <p14:tracePt t="18040" x="8039100" y="2781300"/>
          <p14:tracePt t="18071" x="8039100" y="2787650"/>
          <p14:tracePt t="18079" x="8051800" y="2787650"/>
          <p14:tracePt t="18088" x="8077200" y="2787650"/>
          <p14:tracePt t="18105" x="8115300" y="2755900"/>
          <p14:tracePt t="18122" x="8134350" y="2698750"/>
          <p14:tracePt t="18138" x="8134350" y="2647950"/>
          <p14:tracePt t="18155" x="8134350" y="2616200"/>
          <p14:tracePt t="18172" x="8096250" y="2590800"/>
          <p14:tracePt t="18188" x="8045450" y="2584450"/>
          <p14:tracePt t="18205" x="7988300" y="2584450"/>
          <p14:tracePt t="18222" x="7943850" y="2622550"/>
          <p14:tracePt t="18238" x="7905750" y="2698750"/>
          <p14:tracePt t="18255" x="7874000" y="2800350"/>
          <p14:tracePt t="18272" x="7874000" y="2908300"/>
          <p14:tracePt t="18288" x="7886700" y="2952750"/>
          <p14:tracePt t="18305" x="7950200" y="2978150"/>
          <p14:tracePt t="18322" x="8001000" y="2984500"/>
          <p14:tracePt t="18338" x="8039100" y="2984500"/>
          <p14:tracePt t="18355" x="8051800" y="2952750"/>
          <p14:tracePt t="18372" x="8051800" y="2908300"/>
          <p14:tracePt t="18388" x="8032750" y="2870200"/>
          <p14:tracePt t="18405" x="7956550" y="2870200"/>
          <p14:tracePt t="18422" x="7899400" y="2870200"/>
          <p14:tracePt t="18439" x="7874000" y="2914650"/>
          <p14:tracePt t="18455" x="7874000" y="3003550"/>
          <p14:tracePt t="18472" x="7880350" y="3041650"/>
          <p14:tracePt t="18505" x="7886700" y="3041650"/>
          <p14:tracePt t="18522" x="7893050" y="3041650"/>
          <p14:tracePt t="18663" x="7899400" y="3060700"/>
          <p14:tracePt t="18671" x="7905750" y="3086100"/>
          <p14:tracePt t="18679" x="7905750" y="3092450"/>
          <p14:tracePt t="18688" x="7912100" y="3098800"/>
          <p14:tracePt t="18705" x="7931150" y="3117850"/>
          <p14:tracePt t="18722" x="7956550" y="3136900"/>
          <p14:tracePt t="18739" x="7962900" y="3149600"/>
          <p14:tracePt t="18863" x="7969250" y="3155950"/>
          <p14:tracePt t="18871" x="7969250" y="3175000"/>
          <p14:tracePt t="18879" x="7969250" y="3206750"/>
          <p14:tracePt t="18888" x="7969250" y="3232150"/>
          <p14:tracePt t="18905" x="7975600" y="3244850"/>
          <p14:tracePt t="18922" x="7981950" y="3270250"/>
          <p14:tracePt t="18939" x="7988300" y="3282950"/>
          <p14:tracePt t="19015" x="7988300" y="3289300"/>
          <p14:tracePt t="33159" x="7969250" y="3289300"/>
          <p14:tracePt t="33167" x="7924800" y="3289300"/>
          <p14:tracePt t="33176" x="7835900" y="3270250"/>
          <p14:tracePt t="33193" x="7581900" y="3213100"/>
          <p14:tracePt t="33210" x="7086600" y="3117850"/>
          <p14:tracePt t="33226" x="6591300" y="3009900"/>
          <p14:tracePt t="33243" x="5892800" y="2857500"/>
          <p14:tracePt t="33260" x="5181600" y="2705100"/>
          <p14:tracePt t="33276" x="4699000" y="2565400"/>
          <p14:tracePt t="33293" x="4318000" y="2457450"/>
          <p14:tracePt t="33310" x="4051300" y="2432050"/>
          <p14:tracePt t="33326" x="3879850" y="2406650"/>
          <p14:tracePt t="33343" x="3733800" y="2362200"/>
          <p14:tracePt t="33360" x="3721100" y="2362200"/>
          <p14:tracePt t="33393" x="3702050" y="2355850"/>
          <p14:tracePt t="33410" x="3613150" y="2317750"/>
          <p14:tracePt t="33426" x="3384550" y="2279650"/>
          <p14:tracePt t="33443" x="3149600" y="2260600"/>
          <p14:tracePt t="33460" x="2978150" y="2260600"/>
          <p14:tracePt t="33476" x="2863850" y="2305050"/>
          <p14:tracePt t="33493" x="2794000" y="2330450"/>
          <p14:tracePt t="33510" x="2736850" y="2349500"/>
          <p14:tracePt t="33526" x="2667000" y="2381250"/>
          <p14:tracePt t="33543" x="2527300" y="2476500"/>
          <p14:tracePt t="33560" x="2457450" y="2552700"/>
          <p14:tracePt t="33577" x="2374900" y="2647950"/>
          <p14:tracePt t="33593" x="2324100" y="2673350"/>
          <p14:tracePt t="33610" x="2292350" y="2705100"/>
          <p14:tracePt t="33627" x="2228850" y="2768600"/>
          <p14:tracePt t="33643" x="2197100" y="2844800"/>
          <p14:tracePt t="33660" x="2178050" y="2876550"/>
          <p14:tracePt t="33676" x="2171700" y="2927350"/>
          <p14:tracePt t="33693" x="2152650" y="2965450"/>
          <p14:tracePt t="33710" x="2139950" y="2990850"/>
          <p14:tracePt t="33727" x="2114550" y="3028950"/>
          <p14:tracePt t="33743" x="2089150" y="3105150"/>
          <p14:tracePt t="33760" x="2082800" y="3130550"/>
          <p14:tracePt t="33777" x="2082800" y="3143250"/>
          <p14:tracePt t="33793" x="2082800" y="3155950"/>
          <p14:tracePt t="33810" x="2082800" y="3168650"/>
          <p14:tracePt t="33827" x="2082800" y="3187700"/>
          <p14:tracePt t="33843" x="2082800" y="3213100"/>
          <p14:tracePt t="33860" x="2082800" y="3219450"/>
          <p14:tracePt t="33903" x="2070100" y="3232150"/>
          <p14:tracePt t="33919" x="2070100" y="3251200"/>
          <p14:tracePt t="33927" x="2070100" y="3276600"/>
          <p14:tracePt t="33943" x="2063750" y="3340100"/>
          <p14:tracePt t="33960" x="2063750" y="3378200"/>
          <p14:tracePt t="33977" x="2057400" y="3390900"/>
          <p14:tracePt t="33993" x="2057400" y="3397250"/>
          <p14:tracePt t="34010" x="2051050" y="3403600"/>
          <p14:tracePt t="34027" x="2044700" y="3409950"/>
          <p14:tracePt t="34043" x="2038350" y="3429000"/>
          <p14:tracePt t="34060" x="2032000" y="3448050"/>
          <p14:tracePt t="34077" x="2032000" y="3454400"/>
          <p14:tracePt t="34207" x="2032000" y="3429000"/>
          <p14:tracePt t="34215" x="2032000" y="3409950"/>
          <p14:tracePt t="34227" x="2038350" y="3378200"/>
          <p14:tracePt t="34243" x="2063750" y="3340100"/>
          <p14:tracePt t="34260" x="2120900" y="3282950"/>
          <p14:tracePt t="34277" x="2171700" y="3238500"/>
          <p14:tracePt t="34293" x="2222500" y="3168650"/>
          <p14:tracePt t="34310" x="2254250" y="3054350"/>
          <p14:tracePt t="34327" x="2273300" y="2978150"/>
          <p14:tracePt t="34343" x="2292350" y="2946400"/>
          <p14:tracePt t="34360" x="2305050" y="2927350"/>
          <p14:tracePt t="34377" x="2317750" y="2901950"/>
          <p14:tracePt t="34393" x="2324100" y="2895600"/>
          <p14:tracePt t="34410" x="2330450" y="2876550"/>
          <p14:tracePt t="34427" x="2343150" y="2851150"/>
          <p14:tracePt t="34443" x="2349500" y="2838450"/>
          <p14:tracePt t="34460" x="2362200" y="2825750"/>
          <p14:tracePt t="34477" x="2374900" y="2800350"/>
          <p14:tracePt t="34494" x="2387600" y="2774950"/>
          <p14:tracePt t="34510" x="2419350" y="2724150"/>
          <p14:tracePt t="34527" x="2438400" y="2692400"/>
          <p14:tracePt t="34543" x="2463800" y="2667000"/>
          <p14:tracePt t="34560" x="2476500" y="2654300"/>
          <p14:tracePt t="34577" x="2482850" y="2641600"/>
          <p14:tracePt t="34594" x="2508250" y="2622550"/>
          <p14:tracePt t="34610" x="2520950" y="2609850"/>
          <p14:tracePt t="34627" x="2540000" y="2597150"/>
          <p14:tracePt t="34643" x="2559050" y="2590800"/>
          <p14:tracePt t="34660" x="2597150" y="2571750"/>
          <p14:tracePt t="34677" x="2647950" y="2559050"/>
          <p14:tracePt t="34694" x="2698750" y="2533650"/>
          <p14:tracePt t="34710" x="2724150" y="2520950"/>
          <p14:tracePt t="34727" x="2749550" y="2495550"/>
          <p14:tracePt t="34744" x="2762250" y="2489200"/>
          <p14:tracePt t="34760" x="2781300" y="2476500"/>
          <p14:tracePt t="34777" x="2794000" y="2476500"/>
          <p14:tracePt t="34794" x="2806700" y="2463800"/>
          <p14:tracePt t="34810" x="2825750" y="2457450"/>
          <p14:tracePt t="34827" x="2838450" y="2444750"/>
          <p14:tracePt t="34844" x="2876550" y="2425700"/>
          <p14:tracePt t="34860" x="2914650" y="2419350"/>
          <p14:tracePt t="34877" x="2978150" y="2400300"/>
          <p14:tracePt t="34894" x="3016250" y="2387600"/>
          <p14:tracePt t="34910" x="3041650" y="2381250"/>
          <p14:tracePt t="34927" x="3054350" y="2374900"/>
          <p14:tracePt t="34944" x="3060700" y="2368550"/>
          <p14:tracePt t="34960" x="3073400" y="2368550"/>
          <p14:tracePt t="34977" x="3079750" y="2368550"/>
          <p14:tracePt t="34994" x="3086100" y="2368550"/>
          <p14:tracePt t="35010" x="3092450" y="2368550"/>
          <p14:tracePt t="35044" x="3111500" y="2368550"/>
          <p14:tracePt t="35077" x="3117850" y="2368550"/>
          <p14:tracePt t="35094" x="3124200" y="2368550"/>
          <p14:tracePt t="35110" x="3130550" y="2368550"/>
          <p14:tracePt t="35127" x="3143250" y="2368550"/>
          <p14:tracePt t="35144" x="3143250" y="2362200"/>
          <p14:tracePt t="36103" x="3168650" y="2362200"/>
          <p14:tracePt t="36111" x="3200400" y="2362200"/>
          <p14:tracePt t="36119" x="3244850" y="2368550"/>
          <p14:tracePt t="36128" x="3282950" y="2381250"/>
          <p14:tracePt t="36144" x="3448050" y="2393950"/>
          <p14:tracePt t="36161" x="3619500" y="2438400"/>
          <p14:tracePt t="36177" x="3949700" y="2495550"/>
          <p14:tracePt t="36194" x="4375150" y="2552700"/>
          <p14:tracePt t="36211" x="4870450" y="2584450"/>
          <p14:tracePt t="36227" x="5245100" y="2584450"/>
          <p14:tracePt t="36244" x="5670550" y="2584450"/>
          <p14:tracePt t="36261" x="6089650" y="2641600"/>
          <p14:tracePt t="36277" x="6330950" y="2673350"/>
          <p14:tracePt t="36294" x="6584950" y="2698750"/>
          <p14:tracePt t="36311" x="6756400" y="2698750"/>
          <p14:tracePt t="36327" x="6851650" y="2692400"/>
          <p14:tracePt t="36344" x="6877050" y="2686050"/>
          <p14:tracePt t="36361" x="6889750" y="2686050"/>
          <p14:tracePt t="36377" x="6953250" y="2686050"/>
          <p14:tracePt t="36394" x="7067550" y="2686050"/>
          <p14:tracePt t="36411" x="7143750" y="2686050"/>
          <p14:tracePt t="36427" x="7200900" y="2686050"/>
          <p14:tracePt t="36444" x="7245350" y="2673350"/>
          <p14:tracePt t="36461" x="7334250" y="2673350"/>
          <p14:tracePt t="36477" x="7467600" y="2673350"/>
          <p14:tracePt t="36494" x="7588250" y="2673350"/>
          <p14:tracePt t="36511" x="7658100" y="2679700"/>
          <p14:tracePt t="36623" x="7664450" y="2686050"/>
          <p14:tracePt t="36639" x="7664450" y="2692400"/>
          <p14:tracePt t="36655" x="7658100" y="2711450"/>
          <p14:tracePt t="36663" x="7651750" y="2724150"/>
          <p14:tracePt t="36671" x="7645400" y="2749550"/>
          <p14:tracePt t="36679" x="7645400" y="2762250"/>
          <p14:tracePt t="36694" x="7645400" y="2787650"/>
          <p14:tracePt t="36711" x="7639050" y="2857500"/>
          <p14:tracePt t="36727" x="7626350" y="2882900"/>
          <p14:tracePt t="36744" x="7607300" y="2901950"/>
          <p14:tracePt t="36761" x="7600950" y="2908300"/>
          <p14:tracePt t="36778" x="7581900" y="2927350"/>
          <p14:tracePt t="36794" x="7562850" y="2946400"/>
          <p14:tracePt t="36811" x="7556500" y="2959100"/>
          <p14:tracePt t="36827" x="7550150" y="2959100"/>
          <p14:tracePt t="36844" x="7537450" y="2959100"/>
          <p14:tracePt t="36861" x="7480300" y="2959100"/>
          <p14:tracePt t="36878" x="7308850" y="2914650"/>
          <p14:tracePt t="36894" x="7137400" y="2908300"/>
          <p14:tracePt t="36911" x="6972300" y="2908300"/>
          <p14:tracePt t="36928" x="6889750" y="2927350"/>
          <p14:tracePt t="36944" x="6877050" y="2940050"/>
          <p14:tracePt t="37031" x="6870700" y="2940050"/>
          <p14:tracePt t="37047" x="6870700" y="2927350"/>
          <p14:tracePt t="37055" x="6870700" y="2914650"/>
          <p14:tracePt t="37071" x="6870700" y="2901950"/>
          <p14:tracePt t="37079" x="6870700" y="2895600"/>
          <p14:tracePt t="37094" x="6870700" y="2889250"/>
          <p14:tracePt t="37111" x="6870700" y="2863850"/>
          <p14:tracePt t="37128" x="6889750" y="2762250"/>
          <p14:tracePt t="37144" x="6896100" y="2743200"/>
          <p14:tracePt t="37161" x="6915150" y="2724150"/>
          <p14:tracePt t="37178" x="6934200" y="2711450"/>
          <p14:tracePt t="37194" x="6972300" y="2692400"/>
          <p14:tracePt t="37211" x="6985000" y="2679700"/>
          <p14:tracePt t="37228" x="7016750" y="2654300"/>
          <p14:tracePt t="37244" x="7048500" y="2641600"/>
          <p14:tracePt t="37261" x="7131050" y="2616200"/>
          <p14:tracePt t="37278" x="7219950" y="2609850"/>
          <p14:tracePt t="37294" x="7296150" y="2578100"/>
          <p14:tracePt t="37311" x="7327900" y="2571750"/>
          <p14:tracePt t="37328" x="7372350" y="2552700"/>
          <p14:tracePt t="37344" x="7397750" y="2552700"/>
          <p14:tracePt t="37361" x="7416800" y="2552700"/>
          <p14:tracePt t="37378" x="7442200" y="2552700"/>
          <p14:tracePt t="37394" x="7473950" y="2540000"/>
          <p14:tracePt t="37411" x="7499350" y="2520950"/>
          <p14:tracePt t="37428" x="7531100" y="2520950"/>
          <p14:tracePt t="37444" x="7562850" y="2520950"/>
          <p14:tracePt t="37461" x="7645400" y="2508250"/>
          <p14:tracePt t="37478" x="7734300" y="2508250"/>
          <p14:tracePt t="37494" x="7804150" y="2489200"/>
          <p14:tracePt t="37511" x="7823200" y="2482850"/>
          <p14:tracePt t="37528" x="7835900" y="2476500"/>
          <p14:tracePt t="37544" x="7842250" y="2463800"/>
          <p14:tracePt t="37561" x="7848600" y="2463800"/>
          <p14:tracePt t="37578" x="7854950" y="2463800"/>
          <p14:tracePt t="37607" x="7861300" y="2463800"/>
          <p14:tracePt t="37631" x="7874000" y="2463800"/>
          <p14:tracePt t="37639" x="7880350" y="2463800"/>
          <p14:tracePt t="37647" x="7886700" y="2463800"/>
          <p14:tracePt t="37661" x="7899400" y="2457450"/>
          <p14:tracePt t="37678" x="7905750" y="2451100"/>
          <p14:tracePt t="37694" x="7924800" y="2451100"/>
          <p14:tracePt t="37711" x="7956550" y="2438400"/>
          <p14:tracePt t="37728" x="8001000" y="2425700"/>
          <p14:tracePt t="37744" x="8051800" y="2393950"/>
          <p14:tracePt t="37761" x="8064500" y="2393950"/>
          <p14:tracePt t="38527" x="8039100" y="2400300"/>
          <p14:tracePt t="38535" x="7969250" y="2438400"/>
          <p14:tracePt t="38545" x="7886700" y="2489200"/>
          <p14:tracePt t="38561" x="7696200" y="2603500"/>
          <p14:tracePt t="38578" x="7493000" y="2679700"/>
          <p14:tracePt t="38595" x="7334250" y="2762250"/>
          <p14:tracePt t="38611" x="7251700" y="2794000"/>
          <p14:tracePt t="38628" x="7188200" y="2819400"/>
          <p14:tracePt t="38645" x="7092950" y="2863850"/>
          <p14:tracePt t="38661" x="6959600" y="2882900"/>
          <p14:tracePt t="38678" x="6889750" y="2901950"/>
          <p14:tracePt t="38695" x="6870700" y="2914650"/>
          <p14:tracePt t="38759" x="6870700" y="2921000"/>
          <p14:tracePt t="38767" x="6851650" y="2940050"/>
          <p14:tracePt t="38778" x="6845300" y="2946400"/>
          <p14:tracePt t="38807" x="6838950" y="2946400"/>
          <p14:tracePt t="38831" x="6832600" y="2946400"/>
          <p14:tracePt t="38847" x="6826250" y="2946400"/>
          <p14:tracePt t="38943" x="6819900" y="2952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&amp; relative change in captures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903037"/>
              </p:ext>
            </p:extLst>
          </p:nvPr>
        </p:nvGraphicFramePr>
        <p:xfrm>
          <a:off x="1335024" y="25890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64996"/>
              </p:ext>
            </p:extLst>
          </p:nvPr>
        </p:nvGraphicFramePr>
        <p:xfrm>
          <a:off x="5907024" y="25890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585276" y="226208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4272" y="226208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683558" y="2000480"/>
            <a:ext cx="635834" cy="830907"/>
            <a:chOff x="9895113" y="466960"/>
            <a:chExt cx="635834" cy="830907"/>
          </a:xfrm>
        </p:grpSpPr>
        <p:sp>
          <p:nvSpPr>
            <p:cNvPr id="24" name="Oval 23"/>
            <p:cNvSpPr/>
            <p:nvPr/>
          </p:nvSpPr>
          <p:spPr>
            <a:xfrm>
              <a:off x="9895113" y="550595"/>
              <a:ext cx="109728" cy="10972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9895113" y="827594"/>
              <a:ext cx="109728" cy="10972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895113" y="1104504"/>
              <a:ext cx="109728" cy="109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04841" y="466960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04841" y="74395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04841" y="1020868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539776" y="5332259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l-GR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T(°C)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563349" y="3696344"/>
            <a:ext cx="3541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change in daily captures (log n+1)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4"/>
    </mc:Choice>
    <mc:Fallback xmlns="">
      <p:transition spd="slow" advTm="2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2" x="6800850" y="2952750"/>
          <p14:tracePt t="4440" x="6553200" y="2971800"/>
          <p14:tracePt t="4449" x="6134100" y="3067050"/>
          <p14:tracePt t="4465" x="5765800" y="3149600"/>
          <p14:tracePt t="4482" x="5727700" y="3155950"/>
          <p14:tracePt t="4498" x="5695950" y="3168650"/>
          <p14:tracePt t="4515" x="5645150" y="3175000"/>
          <p14:tracePt t="4532" x="5607050" y="3181350"/>
          <p14:tracePt t="4548" x="5588000" y="3187700"/>
          <p14:tracePt t="4565" x="5581650" y="3187700"/>
          <p14:tracePt t="4581" x="5562600" y="3187700"/>
          <p14:tracePt t="4598" x="5549900" y="3187700"/>
          <p14:tracePt t="4615" x="5518150" y="3187700"/>
          <p14:tracePt t="4632" x="5480050" y="3162300"/>
          <p14:tracePt t="4648" x="5416550" y="3124200"/>
          <p14:tracePt t="4665" x="5410200" y="3124200"/>
          <p14:tracePt t="4698" x="5264150" y="3092450"/>
          <p14:tracePt t="4715" x="4933950" y="3035300"/>
          <p14:tracePt t="4732" x="4489450" y="2959100"/>
          <p14:tracePt t="4748" x="4044950" y="2959100"/>
          <p14:tracePt t="4765" x="3733800" y="2959100"/>
          <p14:tracePt t="4782" x="3467100" y="2959100"/>
          <p14:tracePt t="4798" x="3251200" y="2959100"/>
          <p14:tracePt t="4815" x="3079750" y="2959100"/>
          <p14:tracePt t="4832" x="2971800" y="2959100"/>
          <p14:tracePt t="4848" x="2832100" y="2940050"/>
          <p14:tracePt t="4865" x="2711450" y="2927350"/>
          <p14:tracePt t="4882" x="2571750" y="2901950"/>
          <p14:tracePt t="4898" x="2374900" y="2876550"/>
          <p14:tracePt t="4915" x="2152650" y="2851150"/>
          <p14:tracePt t="4932" x="2063750" y="2838450"/>
          <p14:tracePt t="4965" x="2057400" y="2838450"/>
          <p14:tracePt t="4982" x="2051050" y="2838450"/>
          <p14:tracePt t="4998" x="2000250" y="2794000"/>
          <p14:tracePt t="5015" x="1917700" y="2774950"/>
          <p14:tracePt t="5032" x="1898650" y="2768600"/>
          <p14:tracePt t="5048" x="1892300" y="2768600"/>
          <p14:tracePt t="5096" x="1873250" y="2762250"/>
          <p14:tracePt t="5104" x="1860550" y="2743200"/>
          <p14:tracePt t="5115" x="1854200" y="2724150"/>
          <p14:tracePt t="5132" x="1854200" y="2698750"/>
          <p14:tracePt t="5165" x="1854200" y="2679700"/>
          <p14:tracePt t="5182" x="1854200" y="2667000"/>
          <p14:tracePt t="5198" x="1854200" y="2628900"/>
          <p14:tracePt t="5215" x="1854200" y="2609850"/>
          <p14:tracePt t="5232" x="1873250" y="2565400"/>
          <p14:tracePt t="5248" x="1898650" y="2533650"/>
          <p14:tracePt t="5265" x="1930400" y="2508250"/>
          <p14:tracePt t="5282" x="1955800" y="2489200"/>
          <p14:tracePt t="5408" x="1955800" y="2495550"/>
          <p14:tracePt t="5416" x="1955800" y="2501900"/>
          <p14:tracePt t="5424" x="1955800" y="2508250"/>
          <p14:tracePt t="5440" x="1955800" y="2520950"/>
          <p14:tracePt t="5448" x="1955800" y="2533650"/>
          <p14:tracePt t="5465" x="1974850" y="2641600"/>
          <p14:tracePt t="5482" x="1993900" y="2774950"/>
          <p14:tracePt t="5498" x="1993900" y="2889250"/>
          <p14:tracePt t="5515" x="1993900" y="2990850"/>
          <p14:tracePt t="5532" x="1993900" y="3067050"/>
          <p14:tracePt t="5549" x="2019300" y="3149600"/>
          <p14:tracePt t="5565" x="2019300" y="3251200"/>
          <p14:tracePt t="5582" x="2019300" y="3314700"/>
          <p14:tracePt t="5598" x="2019300" y="3371850"/>
          <p14:tracePt t="5615" x="2019300" y="3422650"/>
          <p14:tracePt t="5632" x="2025650" y="3505200"/>
          <p14:tracePt t="5649" x="2025650" y="3549650"/>
          <p14:tracePt t="5665" x="2025650" y="3594100"/>
          <p14:tracePt t="5682" x="2025650" y="3638550"/>
          <p14:tracePt t="5699" x="2025650" y="3708400"/>
          <p14:tracePt t="5715" x="2012950" y="3816350"/>
          <p14:tracePt t="5732" x="1974850" y="3930650"/>
          <p14:tracePt t="5749" x="1936750" y="4057650"/>
          <p14:tracePt t="5765" x="1885950" y="4184650"/>
          <p14:tracePt t="5782" x="1809750" y="4305300"/>
          <p14:tracePt t="5799" x="1739900" y="4451350"/>
          <p14:tracePt t="5815" x="1625600" y="4660900"/>
          <p14:tracePt t="5832" x="1536700" y="4914900"/>
          <p14:tracePt t="5849" x="1492250" y="5048250"/>
          <p14:tracePt t="5865" x="1479550" y="5111750"/>
          <p14:tracePt t="5882" x="1460500" y="5175250"/>
          <p14:tracePt t="5899" x="1447800" y="5200650"/>
          <p14:tracePt t="5915" x="1441450" y="5251450"/>
          <p14:tracePt t="5932" x="1441450" y="5295900"/>
          <p14:tracePt t="5949" x="1435100" y="5340350"/>
          <p14:tracePt t="5965" x="1422400" y="5359400"/>
          <p14:tracePt t="6040" x="1422400" y="5365750"/>
          <p14:tracePt t="6048" x="1416050" y="5321300"/>
          <p14:tracePt t="6056" x="1397000" y="5270500"/>
          <p14:tracePt t="6065" x="1397000" y="5226050"/>
          <p14:tracePt t="6082" x="1390650" y="5105400"/>
          <p14:tracePt t="6099" x="1390650" y="4953000"/>
          <p14:tracePt t="6115" x="1390650" y="4826000"/>
          <p14:tracePt t="6132" x="1384300" y="4692650"/>
          <p14:tracePt t="6149" x="1384300" y="4552950"/>
          <p14:tracePt t="6165" x="1384300" y="4445000"/>
          <p14:tracePt t="6182" x="1384300" y="4343400"/>
          <p14:tracePt t="6199" x="1384300" y="4235450"/>
          <p14:tracePt t="6215" x="1390650" y="4114800"/>
          <p14:tracePt t="6232" x="1390650" y="3981450"/>
          <p14:tracePt t="6249" x="1397000" y="3867150"/>
          <p14:tracePt t="6265" x="1403350" y="3797300"/>
          <p14:tracePt t="6282" x="1403350" y="3714750"/>
          <p14:tracePt t="6299" x="1416050" y="3619500"/>
          <p14:tracePt t="6315" x="1416050" y="3511550"/>
          <p14:tracePt t="6332" x="1428750" y="3422650"/>
          <p14:tracePt t="6349" x="1435100" y="3359150"/>
          <p14:tracePt t="6365" x="1441450" y="3302000"/>
          <p14:tracePt t="6382" x="1447800" y="3232150"/>
          <p14:tracePt t="6399" x="1466850" y="3143250"/>
          <p14:tracePt t="6415" x="1473200" y="3054350"/>
          <p14:tracePt t="6432" x="1473200" y="2940050"/>
          <p14:tracePt t="6449" x="1473200" y="2882900"/>
          <p14:tracePt t="6465" x="1473200" y="2857500"/>
          <p14:tracePt t="6482" x="1473200" y="2825750"/>
          <p14:tracePt t="6499" x="1473200" y="2813050"/>
          <p14:tracePt t="6516" x="1473200" y="2800350"/>
          <p14:tracePt t="6532" x="1473200" y="2794000"/>
          <p14:tracePt t="6616" x="1473200" y="2806700"/>
          <p14:tracePt t="6624" x="1473200" y="2825750"/>
          <p14:tracePt t="6633" x="1473200" y="2857500"/>
          <p14:tracePt t="6649" x="1466850" y="2908300"/>
          <p14:tracePt t="6666" x="1466850" y="2952750"/>
          <p14:tracePt t="6682" x="1466850" y="3003550"/>
          <p14:tracePt t="6699" x="1466850" y="3035300"/>
          <p14:tracePt t="6716" x="1466850" y="3073400"/>
          <p14:tracePt t="6732" x="1466850" y="3124200"/>
          <p14:tracePt t="6749" x="1466850" y="3181350"/>
          <p14:tracePt t="6766" x="1466850" y="3232150"/>
          <p14:tracePt t="6782" x="1460500" y="3321050"/>
          <p14:tracePt t="6799" x="1454150" y="3397250"/>
          <p14:tracePt t="6816" x="1435100" y="3498850"/>
          <p14:tracePt t="6832" x="1435100" y="3676650"/>
          <p14:tracePt t="6849" x="1435100" y="3797300"/>
          <p14:tracePt t="6866" x="1435100" y="3848100"/>
          <p14:tracePt t="6882" x="1428750" y="3892550"/>
          <p14:tracePt t="6899" x="1422400" y="3930650"/>
          <p14:tracePt t="6916" x="1422400" y="3968750"/>
          <p14:tracePt t="6932" x="1416050" y="4000500"/>
          <p14:tracePt t="6949" x="1416050" y="4019550"/>
          <p14:tracePt t="6966" x="1416050" y="4032250"/>
          <p14:tracePt t="7440" x="1422400" y="4032250"/>
          <p14:tracePt t="15128" x="1441450" y="4019550"/>
          <p14:tracePt t="15136" x="1543050" y="3981450"/>
          <p14:tracePt t="15144" x="1638300" y="3956050"/>
          <p14:tracePt t="15152" x="1708150" y="3937000"/>
          <p14:tracePt t="15168" x="1784350" y="3892550"/>
          <p14:tracePt t="15185" x="1822450" y="3841750"/>
          <p14:tracePt t="15202" x="1835150" y="3829050"/>
          <p14:tracePt t="15218" x="1841500" y="3816350"/>
          <p14:tracePt t="15235" x="1847850" y="3803650"/>
          <p14:tracePt t="15252" x="1860550" y="3790950"/>
          <p14:tracePt t="15268" x="1885950" y="3771900"/>
          <p14:tracePt t="15285" x="1911350" y="3746500"/>
          <p14:tracePt t="15302" x="1930400" y="3740150"/>
          <p14:tracePt t="15318" x="1955800" y="3727450"/>
          <p14:tracePt t="15335" x="1993900" y="3721100"/>
          <p14:tracePt t="15352" x="2038350" y="3708400"/>
          <p14:tracePt t="15368" x="2063750" y="3689350"/>
          <p14:tracePt t="15464" x="2063750" y="3676650"/>
          <p14:tracePt t="15536" x="2063750" y="3663950"/>
          <p14:tracePt t="15544" x="2089150" y="3663950"/>
          <p14:tracePt t="15553" x="2120900" y="3663950"/>
          <p14:tracePt t="15568" x="2209800" y="3663950"/>
          <p14:tracePt t="15585" x="2362200" y="3663950"/>
          <p14:tracePt t="15602" x="2603500" y="3663950"/>
          <p14:tracePt t="15619" x="2825750" y="3663950"/>
          <p14:tracePt t="15635" x="3079750" y="3663950"/>
          <p14:tracePt t="15652" x="3333750" y="3663950"/>
          <p14:tracePt t="15668" x="3549650" y="3663950"/>
          <p14:tracePt t="15685" x="3810000" y="3695700"/>
          <p14:tracePt t="15702" x="3981450" y="3708400"/>
          <p14:tracePt t="15718" x="4102100" y="3708400"/>
          <p14:tracePt t="15735" x="4146550" y="3708400"/>
          <p14:tracePt t="15752" x="4203700" y="3708400"/>
          <p14:tracePt t="15769" x="4248150" y="3689350"/>
          <p14:tracePt t="15785" x="4267200" y="3689350"/>
          <p14:tracePt t="15824" x="4279900" y="3689350"/>
          <p14:tracePt t="15835" x="4279900" y="3683000"/>
          <p14:tracePt t="15856" x="4286250" y="3683000"/>
          <p14:tracePt t="15868" x="4292600" y="3683000"/>
          <p14:tracePt t="15885" x="4298950" y="3676650"/>
          <p14:tracePt t="15902" x="4343400" y="3676650"/>
          <p14:tracePt t="15918" x="4552950" y="3676650"/>
          <p14:tracePt t="15935" x="5429250" y="3676650"/>
          <p14:tracePt t="15952" x="7207250" y="3981450"/>
          <p14:tracePt t="15969" x="7950200" y="4070350"/>
          <p14:tracePt t="15985" x="8274050" y="4070350"/>
          <p14:tracePt t="16002" x="8312150" y="4070350"/>
          <p14:tracePt t="16040" x="8312150" y="4064000"/>
          <p14:tracePt t="16052" x="8312150" y="4051300"/>
          <p14:tracePt t="16068" x="8312150" y="4044950"/>
          <p14:tracePt t="16085" x="8312150" y="4032250"/>
          <p14:tracePt t="16102" x="8312150" y="4000500"/>
          <p14:tracePt t="16119" x="8312150" y="3968750"/>
          <p14:tracePt t="16135" x="8312150" y="3949700"/>
          <p14:tracePt t="16152" x="8299450" y="3917950"/>
          <p14:tracePt t="16169" x="8255000" y="3898900"/>
          <p14:tracePt t="16185" x="8064500" y="3790950"/>
          <p14:tracePt t="16202" x="7734300" y="3638550"/>
          <p14:tracePt t="16219" x="7512050" y="3581400"/>
          <p14:tracePt t="16235" x="7461250" y="3581400"/>
          <p14:tracePt t="16252" x="7429500" y="3581400"/>
          <p14:tracePt t="16344" x="7435850" y="3581400"/>
          <p14:tracePt t="16353" x="7467600" y="3581400"/>
          <p14:tracePt t="16360" x="7499350" y="3581400"/>
          <p14:tracePt t="16369" x="7537450" y="3581400"/>
          <p14:tracePt t="16385" x="7594600" y="3581400"/>
          <p14:tracePt t="16402" x="7620000" y="3581400"/>
          <p14:tracePt t="16419" x="7664450" y="3606800"/>
          <p14:tracePt t="16435" x="7740650" y="3632200"/>
          <p14:tracePt t="16452" x="7874000" y="3644900"/>
          <p14:tracePt t="16469" x="8026400" y="3644900"/>
          <p14:tracePt t="16485" x="8115300" y="3632200"/>
          <p14:tracePt t="16502" x="8216900" y="3619500"/>
          <p14:tracePt t="16519" x="8388350" y="3606800"/>
          <p14:tracePt t="16535" x="8636000" y="3606800"/>
          <p14:tracePt t="16552" x="8997950" y="3606800"/>
          <p14:tracePt t="16569" x="9067800" y="3594100"/>
          <p14:tracePt t="16585" x="9080500" y="3594100"/>
          <p14:tracePt t="16602" x="9093200" y="3594100"/>
          <p14:tracePt t="16619" x="9112250" y="3594100"/>
          <p14:tracePt t="16635" x="9131300" y="3594100"/>
          <p14:tracePt t="16652" x="9144000" y="3594100"/>
          <p14:tracePt t="22688" x="9150350" y="35877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Dispersal performance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B. dorsalis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affected by an interaction between the environmental conditions faced and acclimation treatment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Cold acclimation is not better =&gt; a specific temperature for a given environment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optimal and deleterious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acclimation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Captures increase with temperature, most likely due to increased dispersal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=&gt; optimization of physiological processes (flight muscles?)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8"/>
    </mc:Choice>
    <mc:Fallback xmlns="">
      <p:transition spd="slow" advTm="6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41" x="9067800" y="3587750"/>
          <p14:tracePt t="43249" x="8737600" y="3575050"/>
          <p14:tracePt t="43256" x="8578850" y="3517900"/>
          <p14:tracePt t="43265" x="8540750" y="3511550"/>
          <p14:tracePt t="43304" x="8534400" y="3511550"/>
          <p14:tracePt t="43312" x="8515350" y="3492500"/>
          <p14:tracePt t="43320" x="8445500" y="3460750"/>
          <p14:tracePt t="43332" x="8394700" y="3448050"/>
          <p14:tracePt t="43349" x="8362950" y="3448050"/>
          <p14:tracePt t="43392" x="8324850" y="3422650"/>
          <p14:tracePt t="43400" x="8261350" y="3409950"/>
          <p14:tracePt t="43415" x="8159750" y="3359150"/>
          <p14:tracePt t="43432" x="7766050" y="3314700"/>
          <p14:tracePt t="43449" x="7543800" y="3333750"/>
          <p14:tracePt t="43465" x="7283450" y="3403600"/>
          <p14:tracePt t="43482" x="7067550" y="3460750"/>
          <p14:tracePt t="43499" x="6858000" y="3486150"/>
          <p14:tracePt t="43515" x="6584950" y="3549650"/>
          <p14:tracePt t="43532" x="6305550" y="3644900"/>
          <p14:tracePt t="43549" x="5924550" y="3835400"/>
          <p14:tracePt t="43565" x="5429250" y="4013200"/>
          <p14:tracePt t="43582" x="4838700" y="4178300"/>
          <p14:tracePt t="43599" x="4222750" y="4349750"/>
          <p14:tracePt t="43615" x="3746500" y="4540250"/>
          <p14:tracePt t="43632" x="3359150" y="4743450"/>
          <p14:tracePt t="43649" x="3162300" y="4876800"/>
          <p14:tracePt t="43665" x="2889250" y="5003800"/>
          <p14:tracePt t="43682" x="2628900" y="5168900"/>
          <p14:tracePt t="43699" x="2419350" y="5327650"/>
          <p14:tracePt t="43715" x="2330450" y="5448300"/>
          <p14:tracePt t="43732" x="2298700" y="5556250"/>
          <p14:tracePt t="43749" x="2286000" y="5613400"/>
          <p14:tracePt t="43765" x="2286000" y="5689600"/>
          <p14:tracePt t="43782" x="2330450" y="5778500"/>
          <p14:tracePt t="43799" x="2540000" y="5867400"/>
          <p14:tracePt t="43815" x="2876550" y="5911850"/>
          <p14:tracePt t="43832" x="3155950" y="5899150"/>
          <p14:tracePt t="43849" x="3479800" y="5708650"/>
          <p14:tracePt t="43865" x="3562350" y="5588000"/>
          <p14:tracePt t="43882" x="3562350" y="5505450"/>
          <p14:tracePt t="43899" x="3486150" y="5384800"/>
          <p14:tracePt t="43915" x="3346450" y="5276850"/>
          <p14:tracePt t="43932" x="3155950" y="5156200"/>
          <p14:tracePt t="43949" x="2978150" y="5092700"/>
          <p14:tracePt t="43965" x="2825750" y="5060950"/>
          <p14:tracePt t="43982" x="2679700" y="5041900"/>
          <p14:tracePt t="43999" x="2559050" y="5035550"/>
          <p14:tracePt t="44015" x="2489200" y="5048250"/>
          <p14:tracePt t="44032" x="2400300" y="5105400"/>
          <p14:tracePt t="44049" x="2190750" y="5219700"/>
          <p14:tracePt t="44065" x="2063750" y="5295900"/>
          <p14:tracePt t="44082" x="1841500" y="5391150"/>
          <p14:tracePt t="44099" x="1651000" y="5473700"/>
          <p14:tracePt t="44115" x="1555750" y="5511800"/>
          <p14:tracePt t="44132" x="1454150" y="5543550"/>
          <p14:tracePt t="44149" x="1397000" y="5556250"/>
          <p14:tracePt t="44165" x="1384300" y="5556250"/>
          <p14:tracePt t="44392" x="1371600" y="5556250"/>
          <p14:tracePt t="44400" x="1200150" y="5638800"/>
          <p14:tracePt t="44408" x="882650" y="5759450"/>
          <p14:tracePt t="44416" x="482600" y="5899150"/>
          <p14:tracePt t="44432" x="0" y="6096000"/>
          <p14:tracePt t="44449" x="0" y="6203950"/>
          <p14:tracePt t="44466" x="0" y="6273800"/>
          <p14:tracePt t="44482" x="0" y="63055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B. dorsalis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more likely to disperse after acclimation to intermediate or warm T ºC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Regardless of acclimation, warmer conditions promote fly captures (to what extent?)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Higher capture rate may indicate better flight performance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=&gt; to be verified in the lab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 messages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8"/>
    </mc:Choice>
    <mc:Fallback xmlns="">
      <p:transition spd="slow" advTm="4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57" x="0" y="6318250"/>
          <p14:tracePt t="6464" x="0" y="6343650"/>
          <p14:tracePt t="6472" x="0" y="6362700"/>
          <p14:tracePt t="6482" x="0" y="6375400"/>
          <p14:tracePt t="6498" x="0" y="6438900"/>
          <p14:tracePt t="6515" x="0" y="6477000"/>
          <p14:tracePt t="6568" x="0" y="6464300"/>
          <p14:tracePt t="6576" x="0" y="6445250"/>
          <p14:tracePt t="6584" x="0" y="6413500"/>
          <p14:tracePt t="6598" x="0" y="6375400"/>
          <p14:tracePt t="6615" x="0" y="6248400"/>
          <p14:tracePt t="6632" x="0" y="6102350"/>
          <p14:tracePt t="6648" x="0" y="5867400"/>
          <p14:tracePt t="6665" x="0" y="5607050"/>
          <p14:tracePt t="6682" x="0" y="5308600"/>
          <p14:tracePt t="6698" x="0" y="5194300"/>
          <p14:tracePt t="6715" x="0" y="5118100"/>
          <p14:tracePt t="6732" x="0" y="4991100"/>
          <p14:tracePt t="6748" x="0" y="4826000"/>
          <p14:tracePt t="6765" x="0" y="4705350"/>
          <p14:tracePt t="6782" x="0" y="4686300"/>
          <p14:tracePt t="6798" x="0" y="4679950"/>
          <p14:tracePt t="6832" x="6350" y="4724400"/>
          <p14:tracePt t="6848" x="152400" y="4787900"/>
          <p14:tracePt t="6865" x="260350" y="4775200"/>
          <p14:tracePt t="6882" x="400050" y="4559300"/>
          <p14:tracePt t="6898" x="419100" y="4362450"/>
          <p14:tracePt t="6915" x="361950" y="4292600"/>
          <p14:tracePt t="6932" x="336550" y="4279900"/>
          <p14:tracePt t="6948" x="323850" y="4286250"/>
          <p14:tracePt t="6965" x="323850" y="4298950"/>
          <p14:tracePt t="6982" x="342900" y="4305300"/>
          <p14:tracePt t="6999" x="406400" y="4121150"/>
          <p14:tracePt t="7015" x="501650" y="3752850"/>
          <p14:tracePt t="7032" x="628650" y="3346450"/>
          <p14:tracePt t="7049" x="806450" y="3105150"/>
          <p14:tracePt t="7065" x="939800" y="2908300"/>
          <p14:tracePt t="7082" x="971550" y="2800350"/>
          <p14:tracePt t="7099" x="977900" y="2743200"/>
          <p14:tracePt t="7115" x="971550" y="2717800"/>
          <p14:tracePt t="7132" x="971550" y="2698750"/>
          <p14:tracePt t="7149" x="965200" y="2673350"/>
          <p14:tracePt t="7165" x="965200" y="2603500"/>
          <p14:tracePt t="7182" x="946150" y="2565400"/>
          <p14:tracePt t="7199" x="927100" y="2527300"/>
          <p14:tracePt t="7215" x="920750" y="2514600"/>
          <p14:tracePt t="7232" x="914400" y="2514600"/>
          <p14:tracePt t="7249" x="908050" y="2508250"/>
          <p14:tracePt t="7272" x="914400" y="2501900"/>
          <p14:tracePt t="7282" x="946150" y="2457450"/>
          <p14:tracePt t="7299" x="952500" y="2438400"/>
          <p14:tracePt t="7315" x="952500" y="2425700"/>
          <p14:tracePt t="7332" x="971550" y="2419350"/>
          <p14:tracePt t="7349" x="977900" y="2406650"/>
          <p14:tracePt t="7365" x="1003300" y="2400300"/>
          <p14:tracePt t="7382" x="1035050" y="2393950"/>
          <p14:tracePt t="7399" x="1047750" y="2387600"/>
          <p14:tracePt t="7415" x="1085850" y="2381250"/>
          <p14:tracePt t="7432" x="1225550" y="2381250"/>
          <p14:tracePt t="7449" x="1574800" y="2381250"/>
          <p14:tracePt t="7465" x="1854200" y="2343150"/>
          <p14:tracePt t="7482" x="2038350" y="2324100"/>
          <p14:tracePt t="7499" x="2139950" y="2298700"/>
          <p14:tracePt t="7515" x="2241550" y="2298700"/>
          <p14:tracePt t="7532" x="2400300" y="2298700"/>
          <p14:tracePt t="7549" x="2616200" y="2298700"/>
          <p14:tracePt t="7565" x="2851150" y="2298700"/>
          <p14:tracePt t="7582" x="3067050" y="2273300"/>
          <p14:tracePt t="7599" x="3263900" y="2247900"/>
          <p14:tracePt t="7600" x="3371850" y="2228850"/>
          <p14:tracePt t="7615" x="3460750" y="2228850"/>
          <p14:tracePt t="7632" x="3657600" y="2228850"/>
          <p14:tracePt t="7649" x="3905250" y="2228850"/>
          <p14:tracePt t="7665" x="4025900" y="2228850"/>
          <p14:tracePt t="7682" x="4184650" y="2228850"/>
          <p14:tracePt t="7699" x="4381500" y="2228850"/>
          <p14:tracePt t="7715" x="4597400" y="2228850"/>
          <p14:tracePt t="7732" x="4787900" y="2228850"/>
          <p14:tracePt t="7749" x="5003800" y="2228850"/>
          <p14:tracePt t="7765" x="5283200" y="2203450"/>
          <p14:tracePt t="7782" x="5594350" y="2197100"/>
          <p14:tracePt t="7799" x="5797550" y="2159000"/>
          <p14:tracePt t="7815" x="5956300" y="2139950"/>
          <p14:tracePt t="7832" x="6051550" y="2120900"/>
          <p14:tracePt t="7849" x="6153150" y="2114550"/>
          <p14:tracePt t="7866" x="6210300" y="2114550"/>
          <p14:tracePt t="7882" x="6235700" y="2114550"/>
          <p14:tracePt t="7899" x="6267450" y="2108200"/>
          <p14:tracePt t="7915" x="6324600" y="2108200"/>
          <p14:tracePt t="7932" x="6413500" y="2095500"/>
          <p14:tracePt t="7949" x="6534150" y="2095500"/>
          <p14:tracePt t="7966" x="6654800" y="2095500"/>
          <p14:tracePt t="7982" x="6711950" y="2095500"/>
          <p14:tracePt t="7999" x="6743700" y="2095500"/>
          <p14:tracePt t="8016" x="6788150" y="2095500"/>
          <p14:tracePt t="8032" x="6794500" y="2095500"/>
          <p14:tracePt t="14840" x="6788150" y="2095500"/>
          <p14:tracePt t="14848" x="6711950" y="2114550"/>
          <p14:tracePt t="14856" x="6546850" y="2165350"/>
          <p14:tracePt t="14868" x="6400800" y="2197100"/>
          <p14:tracePt t="14884" x="6045200" y="2355850"/>
          <p14:tracePt t="14901" x="5568950" y="2533650"/>
          <p14:tracePt t="14918" x="4946650" y="2647950"/>
          <p14:tracePt t="14934" x="4432300" y="2660650"/>
          <p14:tracePt t="14951" x="3924300" y="2730500"/>
          <p14:tracePt t="14968" x="3435350" y="2794000"/>
          <p14:tracePt t="14984" x="2711450" y="2914650"/>
          <p14:tracePt t="15001" x="2381250" y="2959100"/>
          <p14:tracePt t="15018" x="2057400" y="3028950"/>
          <p14:tracePt t="15034" x="1841500" y="3111500"/>
          <p14:tracePt t="15051" x="1701800" y="3194050"/>
          <p14:tracePt t="15068" x="1574800" y="3238500"/>
          <p14:tracePt t="15084" x="1390650" y="3276600"/>
          <p14:tracePt t="15101" x="1092200" y="3295650"/>
          <p14:tracePt t="15118" x="844550" y="3352800"/>
          <p14:tracePt t="15134" x="590550" y="3441700"/>
          <p14:tracePt t="15151" x="469900" y="3517900"/>
          <p14:tracePt t="15152" x="419100" y="3543300"/>
          <p14:tracePt t="15168" x="393700" y="3556000"/>
          <p14:tracePt t="15184" x="368300" y="3556000"/>
          <p14:tracePt t="15201" x="342900" y="3556000"/>
          <p14:tracePt t="15218" x="317500" y="3562350"/>
          <p14:tracePt t="15234" x="298450" y="3581400"/>
          <p14:tracePt t="15251" x="273050" y="3619500"/>
          <p14:tracePt t="15268" x="266700" y="3644900"/>
          <p14:tracePt t="15284" x="266700" y="3663950"/>
          <p14:tracePt t="15301" x="285750" y="3689350"/>
          <p14:tracePt t="15318" x="387350" y="3733800"/>
          <p14:tracePt t="15335" x="514350" y="3771900"/>
          <p14:tracePt t="15351" x="647700" y="3778250"/>
          <p14:tracePt t="15368" x="768350" y="3778250"/>
          <p14:tracePt t="15385" x="850900" y="3727450"/>
          <p14:tracePt t="15401" x="876300" y="3695700"/>
          <p14:tracePt t="15418" x="927100" y="3670300"/>
          <p14:tracePt t="15435" x="984250" y="3632200"/>
          <p14:tracePt t="15451" x="1022350" y="3600450"/>
          <p14:tracePt t="15468" x="1041400" y="3536950"/>
          <p14:tracePt t="15485" x="1041400" y="3467100"/>
          <p14:tracePt t="15501" x="1041400" y="3429000"/>
          <p14:tracePt t="15518" x="1041400" y="3409950"/>
          <p14:tracePt t="15535" x="1041400" y="3397250"/>
          <p14:tracePt t="15551" x="1041400" y="3390900"/>
          <p14:tracePt t="15568" x="1035050" y="3390900"/>
          <p14:tracePt t="15585" x="1028700" y="3390900"/>
          <p14:tracePt t="15601" x="1022350" y="3390900"/>
          <p14:tracePt t="15618" x="1016000" y="3397250"/>
          <p14:tracePt t="15635" x="1016000" y="3454400"/>
          <p14:tracePt t="15651" x="1022350" y="3498850"/>
          <p14:tracePt t="15668" x="1130300" y="3530600"/>
          <p14:tracePt t="15685" x="1314450" y="3530600"/>
          <p14:tracePt t="15701" x="1473200" y="3511550"/>
          <p14:tracePt t="15718" x="1568450" y="3429000"/>
          <p14:tracePt t="15735" x="1574800" y="3365500"/>
          <p14:tracePt t="15751" x="1574800" y="3282950"/>
          <p14:tracePt t="15768" x="1581150" y="3244850"/>
          <p14:tracePt t="15824" x="1562100" y="3244850"/>
          <p14:tracePt t="15832" x="1517650" y="3276600"/>
          <p14:tracePt t="15840" x="1454150" y="3308350"/>
          <p14:tracePt t="15851" x="1422400" y="3352800"/>
          <p14:tracePt t="15868" x="1390650" y="3416300"/>
          <p14:tracePt t="15885" x="1365250" y="3486150"/>
          <p14:tracePt t="15901" x="1365250" y="3517900"/>
          <p14:tracePt t="15918" x="1371600" y="3536950"/>
          <p14:tracePt t="15935" x="1409700" y="3536950"/>
          <p14:tracePt t="15951" x="1511300" y="3473450"/>
          <p14:tracePt t="15968" x="1549400" y="3429000"/>
          <p14:tracePt t="15985" x="1549400" y="3352800"/>
          <p14:tracePt t="16001" x="1511300" y="3321050"/>
          <p14:tracePt t="16018" x="1441450" y="3314700"/>
          <p14:tracePt t="16035" x="1409700" y="3314700"/>
          <p14:tracePt t="16051" x="1377950" y="3314700"/>
          <p14:tracePt t="16068" x="1339850" y="3321050"/>
          <p14:tracePt t="16085" x="1257300" y="3352800"/>
          <p14:tracePt t="16101" x="1174750" y="3384550"/>
          <p14:tracePt t="16118" x="1136650" y="3397250"/>
          <p14:tracePt t="30320" x="1130300" y="3397250"/>
          <p14:tracePt t="30328" x="1054100" y="3441700"/>
          <p14:tracePt t="30336" x="730250" y="3625850"/>
          <p14:tracePt t="30344" x="209550" y="3905250"/>
          <p14:tracePt t="30356" x="0" y="4178300"/>
          <p14:tracePt t="30372" x="0" y="4413250"/>
          <p14:tracePt t="30389" x="0" y="4565650"/>
          <p14:tracePt t="30406" x="0" y="4762500"/>
          <p14:tracePt t="30423" x="0" y="5022850"/>
          <p14:tracePt t="30439" x="0" y="5226050"/>
          <p14:tracePt t="30456" x="0" y="5353050"/>
          <p14:tracePt t="30473" x="0" y="5492750"/>
          <p14:tracePt t="30489" x="0" y="5562600"/>
          <p14:tracePt t="30506" x="0" y="5651500"/>
          <p14:tracePt t="30523" x="114300" y="5797550"/>
          <p14:tracePt t="30539" x="323850" y="5867400"/>
          <p14:tracePt t="30556" x="546100" y="5867400"/>
          <p14:tracePt t="30573" x="666750" y="5848350"/>
          <p14:tracePt t="30589" x="730250" y="5829300"/>
          <p14:tracePt t="30606" x="800100" y="5810250"/>
          <p14:tracePt t="30623" x="863600" y="5740400"/>
          <p14:tracePt t="30639" x="895350" y="5588000"/>
          <p14:tracePt t="30656" x="927100" y="5391150"/>
          <p14:tracePt t="30658" x="933450" y="5283200"/>
          <p14:tracePt t="30673" x="939800" y="5099050"/>
          <p14:tracePt t="30689" x="882650" y="4965700"/>
          <p14:tracePt t="30706" x="806450" y="4895850"/>
          <p14:tracePt t="30723" x="787400" y="4895850"/>
          <p14:tracePt t="30739" x="768350" y="4895850"/>
          <p14:tracePt t="30756" x="742950" y="4914900"/>
          <p14:tracePt t="30773" x="723900" y="4933950"/>
          <p14:tracePt t="30789" x="717550" y="4946650"/>
          <p14:tracePt t="30848" x="730250" y="4940300"/>
          <p14:tracePt t="30857" x="742950" y="4940300"/>
          <p14:tracePt t="30904" x="723900" y="4933950"/>
          <p14:tracePt t="30912" x="666750" y="4933950"/>
          <p14:tracePt t="30920" x="635000" y="4933950"/>
          <p14:tracePt t="30928" x="615950" y="4933950"/>
          <p14:tracePt t="30976" x="590550" y="4933950"/>
          <p14:tracePt t="30984" x="565150" y="4933950"/>
          <p14:tracePt t="30992" x="527050" y="4933950"/>
          <p14:tracePt t="31006" x="476250" y="4946650"/>
          <p14:tracePt t="31023" x="355600" y="4965700"/>
          <p14:tracePt t="31039" x="336550" y="49657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Pretoria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Citrus Research International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Institute for Communicable Diseases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Quentin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Guignard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58" y="5029200"/>
            <a:ext cx="2823883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C8B19-0469-45BF-BD46-B7BB9240D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064" y="2230118"/>
            <a:ext cx="305667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3"/>
    </mc:Choice>
    <mc:Fallback xmlns="">
      <p:transition spd="slow" advTm="2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6" x="266700" y="4965700"/>
          <p14:tracePt t="4704" x="31750" y="4933950"/>
          <p14:tracePt t="4712" x="0" y="4838700"/>
          <p14:tracePt t="4720" x="0" y="4749800"/>
          <p14:tracePt t="4734" x="0" y="4660900"/>
          <p14:tracePt t="4751" x="0" y="4457700"/>
          <p14:tracePt t="4767" x="0" y="4400550"/>
          <p14:tracePt t="4784" x="0" y="4362450"/>
          <p14:tracePt t="4801" x="0" y="4343400"/>
          <p14:tracePt t="4817" x="0" y="4337050"/>
          <p14:tracePt t="4834" x="0" y="4311650"/>
          <p14:tracePt t="4851" x="0" y="4286250"/>
          <p14:tracePt t="4867" x="0" y="4171950"/>
          <p14:tracePt t="4884" x="0" y="3930650"/>
          <p14:tracePt t="4901" x="0" y="3613150"/>
          <p14:tracePt t="4917" x="0" y="3429000"/>
          <p14:tracePt t="4934" x="82550" y="3282950"/>
          <p14:tracePt t="4951" x="234950" y="3124200"/>
          <p14:tracePt t="4967" x="361950" y="3016250"/>
          <p14:tracePt t="4984" x="469900" y="2927350"/>
          <p14:tracePt t="5001" x="590550" y="2851150"/>
          <p14:tracePt t="5017" x="660400" y="2819400"/>
          <p14:tracePt t="5034" x="698500" y="2813050"/>
          <p14:tracePt t="5051" x="723900" y="2813050"/>
          <p14:tracePt t="5067" x="755650" y="2800350"/>
          <p14:tracePt t="5084" x="850900" y="2749550"/>
          <p14:tracePt t="5101" x="965200" y="2692400"/>
          <p14:tracePt t="5117" x="1111250" y="2654300"/>
          <p14:tracePt t="5134" x="1250950" y="2647950"/>
          <p14:tracePt t="5151" x="1365250" y="2647950"/>
          <p14:tracePt t="5167" x="1428750" y="2673350"/>
          <p14:tracePt t="5184" x="1511300" y="2717800"/>
          <p14:tracePt t="5201" x="1663700" y="2781300"/>
          <p14:tracePt t="5217" x="1784350" y="2800350"/>
          <p14:tracePt t="5234" x="1943100" y="2825750"/>
          <p14:tracePt t="5251" x="2127250" y="2825750"/>
          <p14:tracePt t="5267" x="2286000" y="2825750"/>
          <p14:tracePt t="5284" x="2457450" y="2825750"/>
          <p14:tracePt t="5301" x="2571750" y="2825750"/>
          <p14:tracePt t="5317" x="2635250" y="2825750"/>
          <p14:tracePt t="5334" x="2705100" y="2832100"/>
          <p14:tracePt t="5351" x="2806700" y="2851150"/>
          <p14:tracePt t="5367" x="2889250" y="2870200"/>
          <p14:tracePt t="5384" x="2921000" y="2876550"/>
          <p14:tracePt t="5401" x="2959100" y="2882900"/>
          <p14:tracePt t="5417" x="2971800" y="2882900"/>
          <p14:tracePt t="5434" x="3028950" y="2882900"/>
          <p14:tracePt t="5451" x="3136900" y="2882900"/>
          <p14:tracePt t="5467" x="3270250" y="2882900"/>
          <p14:tracePt t="5484" x="3409950" y="2882900"/>
          <p14:tracePt t="5501" x="3581400" y="2882900"/>
          <p14:tracePt t="5517" x="3714750" y="2882900"/>
          <p14:tracePt t="5534" x="3810000" y="2863850"/>
          <p14:tracePt t="5551" x="3898900" y="2857500"/>
          <p14:tracePt t="5552" x="3930650" y="2857500"/>
          <p14:tracePt t="5568" x="3962400" y="2857500"/>
          <p14:tracePt t="5584" x="4038600" y="2851150"/>
          <p14:tracePt t="5601" x="4057650" y="2844800"/>
          <p14:tracePt t="5618" x="4076700" y="2844800"/>
          <p14:tracePt t="5634" x="4127500" y="2844800"/>
          <p14:tracePt t="5651" x="4178300" y="2844800"/>
          <p14:tracePt t="5668" x="4273550" y="2844800"/>
          <p14:tracePt t="5684" x="4387850" y="2844800"/>
          <p14:tracePt t="5701" x="4483100" y="2844800"/>
          <p14:tracePt t="5718" x="4552950" y="2844800"/>
          <p14:tracePt t="5734" x="4610100" y="2844800"/>
          <p14:tracePt t="5751" x="4648200" y="2844800"/>
          <p14:tracePt t="5768" x="4699000" y="2844800"/>
          <p14:tracePt t="5784" x="4730750" y="2844800"/>
          <p14:tracePt t="5801" x="4737100" y="2844800"/>
          <p14:tracePt t="5834" x="4775200" y="2844800"/>
          <p14:tracePt t="5851" x="4851400" y="2844800"/>
          <p14:tracePt t="5868" x="4921250" y="2844800"/>
          <p14:tracePt t="5884" x="4946650" y="2844800"/>
          <p14:tracePt t="5901" x="4959350" y="2844800"/>
          <p14:tracePt t="5918" x="5003800" y="2844800"/>
          <p14:tracePt t="5934" x="5111750" y="2844800"/>
          <p14:tracePt t="5951" x="5213350" y="2844800"/>
          <p14:tracePt t="5968" x="5257800" y="2844800"/>
          <p14:tracePt t="6016" x="5264150" y="2844800"/>
          <p14:tracePt t="6024" x="5270500" y="2838450"/>
          <p14:tracePt t="6034" x="5276850" y="2838450"/>
          <p14:tracePt t="6051" x="5283200" y="2838450"/>
          <p14:tracePt t="6088" x="5289550" y="2832100"/>
          <p14:tracePt t="6096" x="5327650" y="2825750"/>
          <p14:tracePt t="6104" x="5391150" y="2800350"/>
          <p14:tracePt t="6118" x="5448300" y="2781300"/>
          <p14:tracePt t="6134" x="5575300" y="2755900"/>
          <p14:tracePt t="6151" x="5638800" y="2755900"/>
          <p14:tracePt t="6168" x="5657850" y="2755900"/>
          <p14:tracePt t="6184" x="5664200" y="2755900"/>
          <p14:tracePt t="12080" x="5657850" y="2762250"/>
          <p14:tracePt t="12088" x="5638800" y="2787650"/>
          <p14:tracePt t="12096" x="5613400" y="2819400"/>
          <p14:tracePt t="12105" x="5575300" y="2863850"/>
          <p14:tracePt t="12120" x="5530850" y="2927350"/>
          <p14:tracePt t="12136" x="5391150" y="3079750"/>
          <p14:tracePt t="12153" x="5295900" y="3124200"/>
          <p14:tracePt t="12170" x="5137150" y="3194050"/>
          <p14:tracePt t="12186" x="4908550" y="3251200"/>
          <p14:tracePt t="12203" x="4641850" y="3321050"/>
          <p14:tracePt t="12220" x="4445000" y="3397250"/>
          <p14:tracePt t="12236" x="4318000" y="3435350"/>
          <p14:tracePt t="12253" x="4203700" y="3486150"/>
          <p14:tracePt t="12270" x="4076700" y="3530600"/>
          <p14:tracePt t="12286" x="3911600" y="3600450"/>
          <p14:tracePt t="12303" x="3708400" y="3651250"/>
          <p14:tracePt t="12320" x="3492500" y="3746500"/>
          <p14:tracePt t="12336" x="3098800" y="3905250"/>
          <p14:tracePt t="12353" x="2870200" y="3968750"/>
          <p14:tracePt t="12370" x="2667000" y="4000500"/>
          <p14:tracePt t="12386" x="2533650" y="4013200"/>
          <p14:tracePt t="12403" x="2489200" y="4032250"/>
          <p14:tracePt t="12420" x="2476500" y="4032250"/>
          <p14:tracePt t="12436" x="2470150" y="4032250"/>
          <p14:tracePt t="12616" x="2470150" y="4038600"/>
          <p14:tracePt t="12624" x="2514600" y="4057650"/>
          <p14:tracePt t="12632" x="2552700" y="4064000"/>
          <p14:tracePt t="12640" x="2597150" y="4070350"/>
          <p14:tracePt t="12653" x="2641600" y="4076700"/>
          <p14:tracePt t="12670" x="2679700" y="4076700"/>
          <p14:tracePt t="12686" x="2679700" y="4083050"/>
          <p14:tracePt t="12720" x="2774950" y="4083050"/>
          <p14:tracePt t="12736" x="2946400" y="4108450"/>
          <p14:tracePt t="12753" x="3079750" y="4108450"/>
          <p14:tracePt t="12770" x="3175000" y="4108450"/>
          <p14:tracePt t="12786" x="3219450" y="4108450"/>
          <p14:tracePt t="12803" x="3282950" y="4108450"/>
          <p14:tracePt t="12820" x="3429000" y="4108450"/>
          <p14:tracePt t="12836" x="3663950" y="4108450"/>
          <p14:tracePt t="12853" x="3898900" y="4108450"/>
          <p14:tracePt t="12870" x="4133850" y="4108450"/>
          <p14:tracePt t="12886" x="4330700" y="4108450"/>
          <p14:tracePt t="12903" x="4521200" y="4108450"/>
          <p14:tracePt t="12920" x="4806950" y="4127500"/>
          <p14:tracePt t="12936" x="4978400" y="4152900"/>
          <p14:tracePt t="12953" x="5111750" y="4159250"/>
          <p14:tracePt t="12970" x="5264150" y="4159250"/>
          <p14:tracePt t="12987" x="5435600" y="4159250"/>
          <p14:tracePt t="13003" x="5664200" y="4159250"/>
          <p14:tracePt t="13020" x="5899150" y="4159250"/>
          <p14:tracePt t="13037" x="6121400" y="4159250"/>
          <p14:tracePt t="13053" x="6305550" y="4159250"/>
          <p14:tracePt t="13070" x="6470650" y="4159250"/>
          <p14:tracePt t="13087" x="6616700" y="4159250"/>
          <p14:tracePt t="13103" x="6737350" y="4159250"/>
          <p14:tracePt t="13120" x="6832600" y="4159250"/>
          <p14:tracePt t="13137" x="6845300" y="4159250"/>
          <p14:tracePt t="13288" x="6870700" y="4159250"/>
          <p14:tracePt t="13296" x="6953250" y="4140200"/>
          <p14:tracePt t="13305" x="7067550" y="4108450"/>
          <p14:tracePt t="13320" x="7200900" y="4076700"/>
          <p14:tracePt t="13337" x="7689850" y="3924300"/>
          <p14:tracePt t="13353" x="8045450" y="3822700"/>
          <p14:tracePt t="13370" x="8223250" y="3746500"/>
          <p14:tracePt t="13387" x="8324850" y="3683000"/>
          <p14:tracePt t="13403" x="8407400" y="3651250"/>
          <p14:tracePt t="13420" x="8553450" y="3606800"/>
          <p14:tracePt t="13437" x="8737600" y="3594100"/>
          <p14:tracePt t="13453" x="8870950" y="3568700"/>
          <p14:tracePt t="13470" x="8902700" y="3562350"/>
          <p14:tracePt t="13808" x="8896350" y="3562350"/>
          <p14:tracePt t="13816" x="8870950" y="3562350"/>
          <p14:tracePt t="13824" x="8839200" y="3556000"/>
          <p14:tracePt t="13837" x="8794750" y="3556000"/>
          <p14:tracePt t="13853" x="8769350" y="3549650"/>
          <p14:tracePt t="15136" x="8763000" y="3549650"/>
          <p14:tracePt t="15160" x="8750300" y="3549650"/>
          <p14:tracePt t="15296" x="8743950" y="3549650"/>
          <p14:tracePt t="15336" x="8737600" y="3549650"/>
          <p14:tracePt t="15664" x="8731250" y="3549650"/>
          <p14:tracePt t="15696" x="8724900" y="3549650"/>
          <p14:tracePt t="15840" x="8718550" y="3549650"/>
          <p14:tracePt t="15872" x="8712200" y="3549650"/>
          <p14:tracePt t="15905" x="8705850" y="3549650"/>
          <p14:tracePt t="17889" x="8693150" y="3549650"/>
          <p14:tracePt t="17896" x="8597900" y="3644900"/>
          <p14:tracePt t="17905" x="8489950" y="3746500"/>
          <p14:tracePt t="17921" x="8083550" y="4076700"/>
          <p14:tracePt t="17938" x="7702550" y="4337050"/>
          <p14:tracePt t="17955" x="7378700" y="4597400"/>
          <p14:tracePt t="17971" x="7029450" y="4826000"/>
          <p14:tracePt t="17988" x="6680200" y="4965700"/>
          <p14:tracePt t="18005" x="6254750" y="5111750"/>
          <p14:tracePt t="18021" x="5772150" y="5245100"/>
          <p14:tracePt t="18038" x="5321300" y="5321300"/>
          <p14:tracePt t="18055" x="4921250" y="5384800"/>
          <p14:tracePt t="18071" x="4514850" y="5448300"/>
          <p14:tracePt t="18088" x="4095750" y="5505450"/>
          <p14:tracePt t="18105" x="3416300" y="5613400"/>
          <p14:tracePt t="18122" x="3003550" y="5645150"/>
          <p14:tracePt t="18138" x="2527300" y="5670550"/>
          <p14:tracePt t="18155" x="2000250" y="5670550"/>
          <p14:tracePt t="18172" x="1339850" y="5670550"/>
          <p14:tracePt t="18188" x="850900" y="5670550"/>
          <p14:tracePt t="18205" x="527050" y="5695950"/>
          <p14:tracePt t="18222" x="311150" y="5695950"/>
          <p14:tracePt t="18238" x="171450" y="5695950"/>
          <p14:tracePt t="18255" x="76200" y="5695950"/>
          <p14:tracePt t="18272" x="0" y="5715000"/>
          <p14:tracePt t="18288" x="0" y="5797550"/>
          <p14:tracePt t="18305" x="0" y="5842000"/>
          <p14:tracePt t="18322" x="0" y="5848350"/>
          <p14:tracePt t="18360" x="12700" y="5861050"/>
          <p14:tracePt t="18372" x="127000" y="5886450"/>
          <p14:tracePt t="18388" x="508000" y="5937250"/>
          <p14:tracePt t="18405" x="1016000" y="5937250"/>
          <p14:tracePt t="18422" x="1435100" y="5937250"/>
          <p14:tracePt t="18438" x="1771650" y="5937250"/>
          <p14:tracePt t="18455" x="2190750" y="5937250"/>
          <p14:tracePt t="18472" x="2698750" y="5937250"/>
          <p14:tracePt t="18488" x="3365500" y="5937250"/>
          <p14:tracePt t="18505" x="3536950" y="5937250"/>
          <p14:tracePt t="18522" x="3581400" y="5937250"/>
          <p14:tracePt t="18538" x="3594100" y="5937250"/>
          <p14:tracePt t="18555" x="3638550" y="5930900"/>
          <p14:tracePt t="18572" x="3727450" y="5899150"/>
          <p14:tracePt t="18588" x="3898900" y="5822950"/>
          <p14:tracePt t="18605" x="4121150" y="5683250"/>
          <p14:tracePt t="18622" x="4400550" y="5403850"/>
          <p14:tracePt t="18638" x="4635500" y="5073650"/>
          <p14:tracePt t="18655" x="4978400" y="4743450"/>
          <p14:tracePt t="18672" x="5435600" y="4464050"/>
          <p14:tracePt t="18688" x="5969000" y="4229100"/>
          <p14:tracePt t="18705" x="6070600" y="4165600"/>
          <p14:tracePt t="18722" x="6076950" y="4133850"/>
          <p14:tracePt t="18738" x="6089650" y="4095750"/>
          <p14:tracePt t="18755" x="6115050" y="4044950"/>
          <p14:tracePt t="18772" x="6153150" y="3994150"/>
          <p14:tracePt t="18788" x="6197600" y="3968750"/>
          <p14:tracePt t="18805" x="6203950" y="3962400"/>
          <p14:tracePt t="18920" x="6210300" y="3956050"/>
          <p14:tracePt t="18928" x="6223000" y="3943350"/>
          <p14:tracePt t="18938" x="6248400" y="3924300"/>
          <p14:tracePt t="18955" x="6318250" y="3867150"/>
          <p14:tracePt t="18972" x="6419850" y="3771900"/>
          <p14:tracePt t="18989" x="6508750" y="3683000"/>
          <p14:tracePt t="19005" x="6553200" y="3619500"/>
          <p14:tracePt t="19022" x="6584950" y="3562350"/>
          <p14:tracePt t="19038" x="6661150" y="3486150"/>
          <p14:tracePt t="19055" x="6769100" y="3384550"/>
          <p14:tracePt t="19056" x="6838950" y="3327400"/>
          <p14:tracePt t="19072" x="6902450" y="3289300"/>
          <p14:tracePt t="19088" x="6972300" y="3244850"/>
          <p14:tracePt t="19105" x="6972300" y="3238500"/>
          <p14:tracePt t="19138" x="6972300" y="3232150"/>
          <p14:tracePt t="19155" x="6978650" y="3225800"/>
          <p14:tracePt t="2768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Ectotherms rely heavily on their environment to reach optimal body temperature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modulates life-history traits in insects: growth, reproduction, lifespan, stress resistance, dispersal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&amp; insects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 rot="10800000">
            <a:off x="4578301" y="4373139"/>
            <a:ext cx="606490" cy="1138334"/>
          </a:xfrm>
          <a:prstGeom prst="downArrow">
            <a:avLst/>
          </a:prstGeom>
          <a:gradFill>
            <a:gsLst>
              <a:gs pos="22000">
                <a:srgbClr val="00B0F0"/>
              </a:gs>
              <a:gs pos="62000">
                <a:srgbClr val="FF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5792756" y="4345440"/>
            <a:ext cx="606490" cy="113833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232313" y="4350138"/>
            <a:ext cx="606490" cy="1138334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1566" y="5530619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1770" y="553061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7208" y="553061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Lifespan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1"/>
    </mc:Choice>
    <mc:Fallback xmlns="">
      <p:transition spd="slow" advTm="6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01" x="3117850" y="5365750"/>
          <p14:tracePt t="29509" x="3175000" y="5346700"/>
          <p14:tracePt t="29517" x="3244850" y="5302250"/>
          <p14:tracePt t="29525" x="3314700" y="5257800"/>
          <p14:tracePt t="29537" x="3378200" y="5219700"/>
          <p14:tracePt t="29554" x="3517900" y="5130800"/>
          <p14:tracePt t="29570" x="3581400" y="5092700"/>
          <p14:tracePt t="29587" x="3657600" y="5054600"/>
          <p14:tracePt t="29604" x="3790950" y="5016500"/>
          <p14:tracePt t="29621" x="4025900" y="4953000"/>
          <p14:tracePt t="29637" x="4171950" y="4889500"/>
          <p14:tracePt t="29654" x="4311650" y="4838700"/>
          <p14:tracePt t="29671" x="4476750" y="4775200"/>
          <p14:tracePt t="29687" x="4673600" y="4730750"/>
          <p14:tracePt t="29704" x="4965700" y="4679950"/>
          <p14:tracePt t="29721" x="5149850" y="4654550"/>
          <p14:tracePt t="29737" x="5295900" y="4629150"/>
          <p14:tracePt t="29754" x="5403850" y="4610100"/>
          <p14:tracePt t="29771" x="5568950" y="4610100"/>
          <p14:tracePt t="29787" x="5791200" y="4610100"/>
          <p14:tracePt t="29804" x="5969000" y="4597400"/>
          <p14:tracePt t="29821" x="6038850" y="4572000"/>
          <p14:tracePt t="29837" x="6121400" y="4546600"/>
          <p14:tracePt t="29854" x="6210300" y="4514850"/>
          <p14:tracePt t="29871" x="6235700" y="4489450"/>
          <p14:tracePt t="29887" x="6286500" y="4400550"/>
          <p14:tracePt t="29904" x="6419850" y="4267200"/>
          <p14:tracePt t="29921" x="6794500" y="4108450"/>
          <p14:tracePt t="29937" x="7194550" y="3930650"/>
          <p14:tracePt t="29954" x="7486650" y="3721100"/>
          <p14:tracePt t="29971" x="7620000" y="3587750"/>
          <p14:tracePt t="29987" x="7734300" y="3492500"/>
          <p14:tracePt t="30004" x="7962900" y="3454400"/>
          <p14:tracePt t="30021" x="8255000" y="3454400"/>
          <p14:tracePt t="30037" x="8509000" y="3422650"/>
          <p14:tracePt t="30054" x="8578850" y="3397250"/>
          <p14:tracePt t="30071" x="8585200" y="3384550"/>
          <p14:tracePt t="30087" x="8616950" y="3359150"/>
          <p14:tracePt t="30104" x="8674100" y="3352800"/>
          <p14:tracePt t="30121" x="8807450" y="3352800"/>
          <p14:tracePt t="30137" x="8883650" y="3352800"/>
          <p14:tracePt t="30154" x="8915400" y="3352800"/>
          <p14:tracePt t="30171" x="8947150" y="3340100"/>
          <p14:tracePt t="30187" x="9017000" y="3314700"/>
          <p14:tracePt t="30204" x="9163050" y="3270250"/>
          <p14:tracePt t="30221" x="9277350" y="3257550"/>
          <p14:tracePt t="30237" x="9340850" y="3232150"/>
          <p14:tracePt t="30254" x="9353550" y="3219450"/>
          <p14:tracePt t="30271" x="9378950" y="3219450"/>
          <p14:tracePt t="30287" x="9461500" y="3219450"/>
          <p14:tracePt t="30304" x="9626600" y="3219450"/>
          <p14:tracePt t="30321" x="9747250" y="3219450"/>
          <p14:tracePt t="30337" x="9766300" y="3219450"/>
          <p14:tracePt t="30354" x="9779000" y="3219450"/>
          <p14:tracePt t="30371" x="9798050" y="3225800"/>
          <p14:tracePt t="30388" x="9855200" y="3238500"/>
          <p14:tracePt t="30404" x="9874250" y="3244850"/>
          <p14:tracePt t="30445" x="9880600" y="3244850"/>
          <p14:tracePt t="30454" x="9874250" y="3244850"/>
          <p14:tracePt t="30471" x="9848850" y="3244850"/>
          <p14:tracePt t="30487" x="9817100" y="3238500"/>
          <p14:tracePt t="30504" x="9804400" y="3238500"/>
          <p14:tracePt t="30521" x="9740900" y="3225800"/>
          <p14:tracePt t="30537" x="9645650" y="3225800"/>
          <p14:tracePt t="30554" x="9537700" y="3225800"/>
          <p14:tracePt t="30571" x="9423400" y="3225800"/>
          <p14:tracePt t="30587" x="9328150" y="3225800"/>
          <p14:tracePt t="30604" x="9277350" y="3225800"/>
          <p14:tracePt t="30621" x="9251950" y="3219450"/>
          <p14:tracePt t="30637" x="9220200" y="3219450"/>
          <p14:tracePt t="30654" x="9201150" y="3219450"/>
          <p14:tracePt t="30671" x="9175750" y="3219450"/>
          <p14:tracePt t="30688" x="9169400" y="3219450"/>
          <p14:tracePt t="30749" x="9169400" y="3225800"/>
          <p14:tracePt t="30757" x="9207500" y="3232150"/>
          <p14:tracePt t="30765" x="9264650" y="3251200"/>
          <p14:tracePt t="30773" x="9340850" y="3257550"/>
          <p14:tracePt t="30787" x="9410700" y="3270250"/>
          <p14:tracePt t="30804" x="9550400" y="3282950"/>
          <p14:tracePt t="30821" x="9652000" y="3302000"/>
          <p14:tracePt t="30838" x="9696450" y="3302000"/>
          <p14:tracePt t="30854" x="9709150" y="3302000"/>
          <p14:tracePt t="30871" x="9715500" y="3302000"/>
          <p14:tracePt t="30925" x="9683750" y="3302000"/>
          <p14:tracePt t="30933" x="9645650" y="3302000"/>
          <p14:tracePt t="30941" x="9569450" y="3302000"/>
          <p14:tracePt t="30954" x="9518650" y="3302000"/>
          <p14:tracePt t="30971" x="9461500" y="3308350"/>
          <p14:tracePt t="30988" x="9442450" y="3321050"/>
          <p14:tracePt t="31061" x="9455150" y="3321050"/>
          <p14:tracePt t="31077" x="9461500" y="3321050"/>
          <p14:tracePt t="31253" x="9480550" y="3321050"/>
          <p14:tracePt t="31269" x="9486900" y="3314700"/>
          <p14:tracePt t="31277" x="9493250" y="3314700"/>
          <p14:tracePt t="31325" x="9505950" y="3302000"/>
          <p14:tracePt t="31333" x="9518650" y="3276600"/>
          <p14:tracePt t="31341" x="9537700" y="3257550"/>
          <p14:tracePt t="31354" x="9556750" y="3219450"/>
          <p14:tracePt t="31371" x="9594850" y="3162300"/>
          <p14:tracePt t="31388" x="9613900" y="3143250"/>
          <p14:tracePt t="31404" x="9620250" y="3136900"/>
          <p14:tracePt t="31421" x="9632950" y="3130550"/>
          <p14:tracePt t="31438" x="9702800" y="3225800"/>
          <p14:tracePt t="31454" x="9753600" y="3365500"/>
          <p14:tracePt t="31471" x="9791700" y="3441700"/>
          <p14:tracePt t="31488" x="9836150" y="3524250"/>
          <p14:tracePt t="31504" x="9969500" y="3651250"/>
          <p14:tracePt t="31521" x="10147300" y="3816350"/>
          <p14:tracePt t="31538" x="10236200" y="3892550"/>
          <p14:tracePt t="31554" x="10236200" y="3905250"/>
          <p14:tracePt t="31797" x="10236200" y="3911600"/>
          <p14:tracePt t="31805" x="10223500" y="3911600"/>
          <p14:tracePt t="31813" x="10204450" y="3911600"/>
          <p14:tracePt t="31829" x="10198100" y="3911600"/>
          <p14:tracePt t="31838" x="10179050" y="3911600"/>
          <p14:tracePt t="31854" x="10140950" y="3898900"/>
          <p14:tracePt t="31871" x="10121900" y="3892550"/>
          <p14:tracePt t="31888" x="10096500" y="3892550"/>
          <p14:tracePt t="31905" x="10090150" y="3892550"/>
          <p14:tracePt t="31938" x="10077450" y="3886200"/>
          <p14:tracePt t="31955" x="10071100" y="3886200"/>
          <p14:tracePt t="32157" x="10064750" y="3886200"/>
          <p14:tracePt t="32165" x="10052050" y="3873500"/>
          <p14:tracePt t="32189" x="10039350" y="3867150"/>
          <p14:tracePt t="32213" x="10026650" y="3867150"/>
          <p14:tracePt t="32237" x="10020300" y="3867150"/>
          <p14:tracePt t="32245" x="10013950" y="3860800"/>
          <p14:tracePt t="32255" x="10007600" y="3860800"/>
          <p14:tracePt t="33285" x="10001250" y="3860800"/>
          <p14:tracePt t="48221" x="9982200" y="3822700"/>
          <p14:tracePt t="48229" x="9963150" y="3771900"/>
          <p14:tracePt t="48237" x="9956800" y="3727450"/>
          <p14:tracePt t="48245" x="9956800" y="3695700"/>
          <p14:tracePt t="48260" x="9956800" y="3689350"/>
          <p14:tracePt t="48309" x="9956800" y="3676650"/>
          <p14:tracePt t="48317" x="9963150" y="3670300"/>
          <p14:tracePt t="48326" x="9963150" y="3657600"/>
          <p14:tracePt t="48343" x="9969500" y="3625850"/>
          <p14:tracePt t="48360" x="9969500" y="3613150"/>
          <p14:tracePt t="48437" x="9975850" y="3613150"/>
          <p14:tracePt t="48445" x="9982200" y="3606800"/>
          <p14:tracePt t="48557" x="9975850" y="3606800"/>
          <p14:tracePt t="48565" x="9918700" y="3606800"/>
          <p14:tracePt t="48573" x="9823450" y="3606800"/>
          <p14:tracePt t="48581" x="9626600" y="3663950"/>
          <p14:tracePt t="48593" x="9277350" y="3771900"/>
          <p14:tracePt t="48610" x="8388350" y="4102100"/>
          <p14:tracePt t="48626" x="7797800" y="4356100"/>
          <p14:tracePt t="48643" x="7626350" y="4432300"/>
          <p14:tracePt t="48660" x="7581900" y="4438650"/>
          <p14:tracePt t="48677" x="7562850" y="4438650"/>
          <p14:tracePt t="48693" x="7543800" y="4438650"/>
          <p14:tracePt t="48710" x="7531100" y="4425950"/>
          <p14:tracePt t="48727" x="7524750" y="4419600"/>
          <p14:tracePt t="48743" x="7524750" y="4406900"/>
          <p14:tracePt t="48760" x="7518400" y="4400550"/>
          <p14:tracePt t="48793" x="7512050" y="4400550"/>
          <p14:tracePt t="48810" x="7499350" y="4387850"/>
          <p14:tracePt t="48826" x="7480300" y="4387850"/>
          <p14:tracePt t="48843" x="7442200" y="4387850"/>
          <p14:tracePt t="48860" x="7423150" y="4387850"/>
          <p14:tracePt t="48925" x="7416800" y="4375150"/>
          <p14:tracePt t="48933" x="7416800" y="4356100"/>
          <p14:tracePt t="48941" x="7416800" y="4330700"/>
          <p14:tracePt t="48949" x="7410450" y="4318000"/>
          <p14:tracePt t="48960" x="7410450" y="4305300"/>
          <p14:tracePt t="48977" x="7397750" y="4305300"/>
          <p14:tracePt t="49010" x="7391400" y="4305300"/>
          <p14:tracePt t="49053" x="7391400" y="4318000"/>
          <p14:tracePt t="49061" x="7391400" y="4330700"/>
          <p14:tracePt t="49069" x="7391400" y="4349750"/>
          <p14:tracePt t="49077" x="7397750" y="4381500"/>
          <p14:tracePt t="49093" x="7397750" y="4470400"/>
          <p14:tracePt t="49110" x="7397750" y="4622800"/>
          <p14:tracePt t="49127" x="7385050" y="4768850"/>
          <p14:tracePt t="49143" x="7378700" y="4908550"/>
          <p14:tracePt t="49160" x="7378700" y="4984750"/>
          <p14:tracePt t="49177" x="7378700" y="5016500"/>
          <p14:tracePt t="49229" x="7378700" y="5022850"/>
          <p14:tracePt t="49237" x="7385050" y="5022850"/>
          <p14:tracePt t="49245" x="7391400" y="5022850"/>
          <p14:tracePt t="49260" x="7397750" y="5022850"/>
          <p14:tracePt t="49277" x="7410450" y="5016500"/>
          <p14:tracePt t="49293" x="7442200" y="4940300"/>
          <p14:tracePt t="49310" x="7461250" y="4883150"/>
          <p14:tracePt t="49327" x="7512050" y="4806950"/>
          <p14:tracePt t="49343" x="7562850" y="4749800"/>
          <p14:tracePt t="49360" x="7613650" y="4673600"/>
          <p14:tracePt t="49377" x="7683500" y="4559300"/>
          <p14:tracePt t="49393" x="7715250" y="4451350"/>
          <p14:tracePt t="49410" x="7727950" y="4413250"/>
          <p14:tracePt t="49427" x="7734300" y="4394200"/>
          <p14:tracePt t="49443" x="7747000" y="4375150"/>
          <p14:tracePt t="49460" x="7747000" y="4368800"/>
          <p14:tracePt t="49741" x="7747000" y="4387850"/>
          <p14:tracePt t="49749" x="7747000" y="4445000"/>
          <p14:tracePt t="49757" x="7747000" y="4508500"/>
          <p14:tracePt t="49765" x="7747000" y="4584700"/>
          <p14:tracePt t="49777" x="7747000" y="4629150"/>
          <p14:tracePt t="49793" x="7740650" y="4679950"/>
          <p14:tracePt t="49810" x="7740650" y="4692650"/>
          <p14:tracePt t="49827" x="7740650" y="4699000"/>
          <p14:tracePt t="49860" x="7753350" y="4724400"/>
          <p14:tracePt t="49877" x="7778750" y="4730750"/>
          <p14:tracePt t="49894" x="7785100" y="4730750"/>
          <p14:tracePt t="49910" x="7810500" y="4730750"/>
          <p14:tracePt t="49927" x="7842250" y="4648200"/>
          <p14:tracePt t="49943" x="7874000" y="4552950"/>
          <p14:tracePt t="49960" x="7924800" y="4438650"/>
          <p14:tracePt t="49977" x="7988300" y="4362450"/>
          <p14:tracePt t="49994" x="8032750" y="4286250"/>
          <p14:tracePt t="50010" x="8045450" y="4267200"/>
          <p14:tracePt t="50027" x="8045450" y="4260850"/>
          <p14:tracePt t="50069" x="8051800" y="4248150"/>
          <p14:tracePt t="50077" x="8058150" y="4241800"/>
          <p14:tracePt t="50357" x="8064500" y="4260850"/>
          <p14:tracePt t="50365" x="8070850" y="4305300"/>
          <p14:tracePt t="50373" x="8083550" y="4343400"/>
          <p14:tracePt t="50381" x="8096250" y="4400550"/>
          <p14:tracePt t="50394" x="8115300" y="4425950"/>
          <p14:tracePt t="50410" x="8140700" y="4489450"/>
          <p14:tracePt t="50427" x="8197850" y="4565650"/>
          <p14:tracePt t="50444" x="8255000" y="4610100"/>
          <p14:tracePt t="50460" x="8280400" y="4635500"/>
          <p14:tracePt t="50494" x="8305800" y="4635500"/>
          <p14:tracePt t="50511" x="8331200" y="4622800"/>
          <p14:tracePt t="50527" x="8362950" y="4559300"/>
          <p14:tracePt t="50544" x="8477250" y="4413250"/>
          <p14:tracePt t="50560" x="8597900" y="4311650"/>
          <p14:tracePt t="50577" x="8693150" y="4248150"/>
          <p14:tracePt t="50594" x="8737600" y="4235450"/>
          <p14:tracePt t="50637" x="8731250" y="4222750"/>
          <p14:tracePt t="50645" x="8724900" y="4222750"/>
          <p14:tracePt t="50660" x="8718550" y="4222750"/>
          <p14:tracePt t="50925" x="8705850" y="4222750"/>
          <p14:tracePt t="50933" x="8693150" y="4222750"/>
          <p14:tracePt t="50941" x="8680450" y="4216400"/>
          <p14:tracePt t="50949" x="8674100" y="4216400"/>
          <p14:tracePt t="50960" x="8667750" y="4216400"/>
          <p14:tracePt t="50997" x="8661400" y="4216400"/>
          <p14:tracePt t="51013" x="8655050" y="4216400"/>
          <p14:tracePt t="51021" x="8648700" y="4210050"/>
          <p14:tracePt t="51053" x="8642350" y="4210050"/>
          <p14:tracePt t="51069" x="8636000" y="4210050"/>
          <p14:tracePt t="51093" x="8623300" y="4197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Modification in a trait as a physiological response to change in an environmental variable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Usually improves performance: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if acclimation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TºC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if acclimation to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TºC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if acclimation to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TºC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78"/>
          <a:stretch/>
        </p:blipFill>
        <p:spPr>
          <a:xfrm>
            <a:off x="6425184" y="2544349"/>
            <a:ext cx="4572000" cy="2353747"/>
          </a:xfrm>
        </p:spPr>
      </p:pic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5"/>
          <p:cNvSpPr txBox="1">
            <a:spLocks/>
          </p:cNvSpPr>
          <p:nvPr/>
        </p:nvSpPr>
        <p:spPr>
          <a:xfrm>
            <a:off x="0" y="1"/>
            <a:ext cx="12192000" cy="11865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Acclimation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30384" y="6117401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Esterhuizen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56064" y="1691640"/>
            <a:ext cx="182880" cy="182880"/>
          </a:xfrm>
          <a:prstGeom prst="rect">
            <a:avLst/>
          </a:prstGeom>
          <a:solidFill>
            <a:srgbClr val="6A7A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56064" y="2026554"/>
            <a:ext cx="182880" cy="182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30384" y="1626919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Successful flight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30384" y="196410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6208" y="2271882"/>
            <a:ext cx="685800" cy="571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108013" y="4376057"/>
            <a:ext cx="1513114" cy="2177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88"/>
    </mc:Choice>
    <mc:Fallback xmlns="">
      <p:transition spd="slow" advTm="9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40" x="8610600" y="4140200"/>
          <p14:tracePt t="34262" x="8464550" y="3924300"/>
          <p14:tracePt t="34267" x="8382000" y="3797300"/>
          <p14:tracePt t="34283" x="8178800" y="3435350"/>
          <p14:tracePt t="34300" x="7893050" y="2997200"/>
          <p14:tracePt t="34317" x="7715250" y="2749550"/>
          <p14:tracePt t="34333" x="7594600" y="2635250"/>
          <p14:tracePt t="34350" x="7473950" y="2546350"/>
          <p14:tracePt t="34367" x="7391400" y="2495550"/>
          <p14:tracePt t="34383" x="7302500" y="2438400"/>
          <p14:tracePt t="34400" x="7207250" y="2381250"/>
          <p14:tracePt t="34417" x="7131050" y="2336800"/>
          <p14:tracePt t="34433" x="7029450" y="2279650"/>
          <p14:tracePt t="34450" x="6940550" y="2209800"/>
          <p14:tracePt t="34467" x="6864350" y="2165350"/>
          <p14:tracePt t="34483" x="6756400" y="2133600"/>
          <p14:tracePt t="34500" x="6661150" y="2127250"/>
          <p14:tracePt t="34517" x="6451600" y="2108200"/>
          <p14:tracePt t="34533" x="6019800" y="2044700"/>
          <p14:tracePt t="34550" x="5295900" y="1955800"/>
          <p14:tracePt t="34567" x="4673600" y="1924050"/>
          <p14:tracePt t="34583" x="4349750" y="2032000"/>
          <p14:tracePt t="34600" x="3797300" y="2336800"/>
          <p14:tracePt t="34617" x="3441700" y="2508250"/>
          <p14:tracePt t="34633" x="3105150" y="2667000"/>
          <p14:tracePt t="34650" x="2851150" y="2851150"/>
          <p14:tracePt t="34667" x="2546350" y="3124200"/>
          <p14:tracePt t="34683" x="2343150" y="3378200"/>
          <p14:tracePt t="34700" x="2216150" y="3587750"/>
          <p14:tracePt t="34717" x="2108200" y="3683000"/>
          <p14:tracePt t="34733" x="2025650" y="3714750"/>
          <p14:tracePt t="34750" x="1924050" y="3721100"/>
          <p14:tracePt t="34767" x="1828800" y="3746500"/>
          <p14:tracePt t="34784" x="1714500" y="3822700"/>
          <p14:tracePt t="34800" x="1689100" y="3835400"/>
          <p14:tracePt t="34817" x="1663700" y="3848100"/>
          <p14:tracePt t="34833" x="1657350" y="3854450"/>
          <p14:tracePt t="34867" x="1625600" y="3892550"/>
          <p14:tracePt t="34883" x="1606550" y="3994150"/>
          <p14:tracePt t="34900" x="1593850" y="4146550"/>
          <p14:tracePt t="34917" x="1600200" y="4197350"/>
          <p14:tracePt t="34933" x="1638300" y="4203700"/>
          <p14:tracePt t="34950" x="1714500" y="4203700"/>
          <p14:tracePt t="34967" x="1771650" y="4203700"/>
          <p14:tracePt t="34984" x="1962150" y="4203700"/>
          <p14:tracePt t="35000" x="2165350" y="4203700"/>
          <p14:tracePt t="35017" x="2349500" y="4203700"/>
          <p14:tracePt t="35033" x="2489200" y="4203700"/>
          <p14:tracePt t="35050" x="2584450" y="4203700"/>
          <p14:tracePt t="35067" x="2647950" y="4222750"/>
          <p14:tracePt t="35084" x="2736850" y="4241800"/>
          <p14:tracePt t="35100" x="2832100" y="4260850"/>
          <p14:tracePt t="35117" x="2882900" y="4267200"/>
          <p14:tracePt t="35134" x="2978150" y="4267200"/>
          <p14:tracePt t="35150" x="3092450" y="4267200"/>
          <p14:tracePt t="35167" x="3219450" y="4267200"/>
          <p14:tracePt t="35184" x="3448050" y="4267200"/>
          <p14:tracePt t="35200" x="3943350" y="4324350"/>
          <p14:tracePt t="35217" x="4171950" y="4349750"/>
          <p14:tracePt t="35234" x="4375150" y="4349750"/>
          <p14:tracePt t="35250" x="4540250" y="4349750"/>
          <p14:tracePt t="35267" x="4686300" y="4349750"/>
          <p14:tracePt t="35284" x="4832350" y="4349750"/>
          <p14:tracePt t="35300" x="5003800" y="4349750"/>
          <p14:tracePt t="35317" x="5194300" y="4349750"/>
          <p14:tracePt t="35334" x="5327650" y="4362450"/>
          <p14:tracePt t="35350" x="5397500" y="4362450"/>
          <p14:tracePt t="35367" x="5416550" y="4362450"/>
          <p14:tracePt t="35384" x="5429250" y="4362450"/>
          <p14:tracePt t="35400" x="5473700" y="4362450"/>
          <p14:tracePt t="35417" x="5511800" y="4356100"/>
          <p14:tracePt t="35434" x="5537200" y="4343400"/>
          <p14:tracePt t="35467" x="5556250" y="4330700"/>
          <p14:tracePt t="35520" x="5562600" y="4324350"/>
          <p14:tracePt t="35536" x="5562600" y="4311650"/>
          <p14:tracePt t="35544" x="5556250" y="4298950"/>
          <p14:tracePt t="35552" x="5556250" y="4292600"/>
          <p14:tracePt t="35567" x="5537200" y="4273550"/>
          <p14:tracePt t="35584" x="5505450" y="4267200"/>
          <p14:tracePt t="35600" x="5480050" y="4241800"/>
          <p14:tracePt t="35634" x="5461000" y="4229100"/>
          <p14:tracePt t="35650" x="5422900" y="4210050"/>
          <p14:tracePt t="35667" x="5359400" y="4184650"/>
          <p14:tracePt t="35684" x="5314950" y="4165600"/>
          <p14:tracePt t="35700" x="5295900" y="4165600"/>
          <p14:tracePt t="35717" x="5289550" y="4159250"/>
          <p14:tracePt t="43504" x="5289550" y="4152900"/>
          <p14:tracePt t="43512" x="5270500" y="4152900"/>
          <p14:tracePt t="43520" x="5257800" y="4146550"/>
          <p14:tracePt t="43536" x="5207000" y="4133850"/>
          <p14:tracePt t="43570" x="5200650" y="4133850"/>
          <p14:tracePt t="43672" x="5194300" y="4133850"/>
          <p14:tracePt t="43680" x="5181600" y="4133850"/>
          <p14:tracePt t="43688" x="5156200" y="4133850"/>
          <p14:tracePt t="43703" x="5105400" y="4140200"/>
          <p14:tracePt t="43720" x="4724400" y="4298950"/>
          <p14:tracePt t="43736" x="4552950" y="4343400"/>
          <p14:tracePt t="43753" x="4413250" y="4368800"/>
          <p14:tracePt t="43770" x="4222750" y="4368800"/>
          <p14:tracePt t="43786" x="4057650" y="4368800"/>
          <p14:tracePt t="43803" x="3994150" y="4368800"/>
          <p14:tracePt t="43820" x="3962400" y="4368800"/>
          <p14:tracePt t="43836" x="3930650" y="4368800"/>
          <p14:tracePt t="43853" x="3841750" y="4368800"/>
          <p14:tracePt t="43870" x="3752850" y="4368800"/>
          <p14:tracePt t="43886" x="3619500" y="4387850"/>
          <p14:tracePt t="43903" x="3498850" y="4406900"/>
          <p14:tracePt t="43920" x="3422650" y="4406900"/>
          <p14:tracePt t="43936" x="3346450" y="4406900"/>
          <p14:tracePt t="43953" x="3340100" y="4400550"/>
          <p14:tracePt t="43970" x="3333750" y="4400550"/>
          <p14:tracePt t="43986" x="3314700" y="4387850"/>
          <p14:tracePt t="44003" x="3308350" y="4381500"/>
          <p14:tracePt t="44020" x="3289300" y="4375150"/>
          <p14:tracePt t="44036" x="3282950" y="4375150"/>
          <p14:tracePt t="44053" x="3263900" y="4375150"/>
          <p14:tracePt t="44086" x="3257550" y="4375150"/>
          <p14:tracePt t="44400" x="3263900" y="4375150"/>
          <p14:tracePt t="44424" x="3270250" y="4375150"/>
          <p14:tracePt t="44432" x="3282950" y="4375150"/>
          <p14:tracePt t="44440" x="3289300" y="4375150"/>
          <p14:tracePt t="44453" x="3295650" y="4375150"/>
          <p14:tracePt t="44470" x="3314700" y="4375150"/>
          <p14:tracePt t="44486" x="3327400" y="4375150"/>
          <p14:tracePt t="44503" x="3333750" y="4375150"/>
          <p14:tracePt t="44520" x="3346450" y="4375150"/>
          <p14:tracePt t="44536" x="3359150" y="4375150"/>
          <p14:tracePt t="44553" x="3371850" y="4375150"/>
          <p14:tracePt t="44570" x="3378200" y="4375150"/>
          <p14:tracePt t="44616" x="3384550" y="4375150"/>
          <p14:tracePt t="44632" x="3403600" y="4375150"/>
          <p14:tracePt t="44648" x="3409950" y="4375150"/>
          <p14:tracePt t="44752" x="3416300" y="4381500"/>
          <p14:tracePt t="44824" x="3422650" y="4381500"/>
          <p14:tracePt t="44840" x="3429000" y="4381500"/>
          <p14:tracePt t="45888" x="3429000" y="4387850"/>
          <p14:tracePt t="45896" x="3409950" y="4400550"/>
          <p14:tracePt t="45904" x="3390900" y="4419600"/>
          <p14:tracePt t="45920" x="3327400" y="4457700"/>
          <p14:tracePt t="45937" x="3251200" y="4489450"/>
          <p14:tracePt t="45954" x="3213100" y="4508500"/>
          <p14:tracePt t="45970" x="3200400" y="4521200"/>
          <p14:tracePt t="45987" x="3194050" y="4533900"/>
          <p14:tracePt t="46004" x="3187700" y="4540250"/>
          <p14:tracePt t="46020" x="3162300" y="4572000"/>
          <p14:tracePt t="46037" x="3130550" y="4597400"/>
          <p14:tracePt t="46054" x="3092450" y="4629150"/>
          <p14:tracePt t="46070" x="3073400" y="4654550"/>
          <p14:tracePt t="46087" x="3054350" y="4686300"/>
          <p14:tracePt t="46104" x="3041650" y="4705350"/>
          <p14:tracePt t="46120" x="3022600" y="4730750"/>
          <p14:tracePt t="46137" x="3003550" y="4743450"/>
          <p14:tracePt t="46154" x="3003550" y="4762500"/>
          <p14:tracePt t="46171" x="2997200" y="4762500"/>
          <p14:tracePt t="46187" x="2997200" y="4768850"/>
          <p14:tracePt t="46204" x="2997200" y="4781550"/>
          <p14:tracePt t="46220" x="2997200" y="4787900"/>
          <p14:tracePt t="46237" x="2997200" y="4794250"/>
          <p14:tracePt t="46254" x="2997200" y="4800600"/>
          <p14:tracePt t="46270" x="2997200" y="4819650"/>
          <p14:tracePt t="46287" x="3048000" y="4845050"/>
          <p14:tracePt t="46304" x="3130550" y="4876800"/>
          <p14:tracePt t="46320" x="3187700" y="4883150"/>
          <p14:tracePt t="46337" x="3225800" y="4883150"/>
          <p14:tracePt t="46354" x="3238500" y="4883150"/>
          <p14:tracePt t="46370" x="3251200" y="4883150"/>
          <p14:tracePt t="46387" x="3263900" y="4883150"/>
          <p14:tracePt t="46404" x="3282950" y="4883150"/>
          <p14:tracePt t="46420" x="3314700" y="4883150"/>
          <p14:tracePt t="46437" x="3340100" y="4883150"/>
          <p14:tracePt t="46454" x="3371850" y="4876800"/>
          <p14:tracePt t="46470" x="3384550" y="4876800"/>
          <p14:tracePt t="46487" x="3416300" y="4876800"/>
          <p14:tracePt t="46504" x="3454400" y="4870450"/>
          <p14:tracePt t="46520" x="3479800" y="4864100"/>
          <p14:tracePt t="46537" x="3492500" y="4857750"/>
          <p14:tracePt t="46554" x="3498850" y="4857750"/>
          <p14:tracePt t="46570" x="3511550" y="4857750"/>
          <p14:tracePt t="46587" x="3517900" y="4857750"/>
          <p14:tracePt t="46604" x="3530600" y="4857750"/>
          <p14:tracePt t="46620" x="3543300" y="4857750"/>
          <p14:tracePt t="46637" x="3549650" y="4857750"/>
          <p14:tracePt t="46654" x="3568700" y="4851400"/>
          <p14:tracePt t="47160" x="3568700" y="4857750"/>
          <p14:tracePt t="47224" x="3568700" y="4864100"/>
          <p14:tracePt t="47232" x="3568700" y="4870450"/>
          <p14:tracePt t="47240" x="3568700" y="4876800"/>
          <p14:tracePt t="47576" x="3562350" y="4883150"/>
          <p14:tracePt t="47632" x="3562350" y="4908550"/>
          <p14:tracePt t="47640" x="3530600" y="4927600"/>
          <p14:tracePt t="47648" x="3492500" y="4959350"/>
          <p14:tracePt t="47656" x="3435350" y="4984750"/>
          <p14:tracePt t="47671" x="3397250" y="4997450"/>
          <p14:tracePt t="47688" x="3289300" y="5035550"/>
          <p14:tracePt t="47704" x="3276600" y="5035550"/>
          <p14:tracePt t="47872" x="3263900" y="5035550"/>
          <p14:tracePt t="57112" x="3257550" y="5035550"/>
          <p14:tracePt t="57120" x="3251200" y="4953000"/>
          <p14:tracePt t="57128" x="3251200" y="4787900"/>
          <p14:tracePt t="57140" x="3251200" y="4692650"/>
          <p14:tracePt t="57157" x="3308350" y="4565650"/>
          <p14:tracePt t="57174" x="3448050" y="4483100"/>
          <p14:tracePt t="57190" x="3651250" y="4349750"/>
          <p14:tracePt t="57207" x="3810000" y="4216400"/>
          <p14:tracePt t="57224" x="3905250" y="4127500"/>
          <p14:tracePt t="57240" x="4025900" y="3968750"/>
          <p14:tracePt t="57257" x="4203700" y="3810000"/>
          <p14:tracePt t="57274" x="4527550" y="3549650"/>
          <p14:tracePt t="57290" x="4756150" y="3321050"/>
          <p14:tracePt t="57307" x="4889500" y="3175000"/>
          <p14:tracePt t="57324" x="5029200" y="3079750"/>
          <p14:tracePt t="57341" x="5302250" y="3028950"/>
          <p14:tracePt t="57357" x="5746750" y="2965450"/>
          <p14:tracePt t="57374" x="6108700" y="2908300"/>
          <p14:tracePt t="57391" x="6267450" y="2889250"/>
          <p14:tracePt t="57407" x="6527800" y="2889250"/>
          <p14:tracePt t="57424" x="7740650" y="3124200"/>
          <p14:tracePt t="57441" x="8394700" y="3168650"/>
          <p14:tracePt t="57457" x="8667750" y="3048000"/>
          <p14:tracePt t="57474" x="8769350" y="2927350"/>
          <p14:tracePt t="57491" x="8858250" y="2819400"/>
          <p14:tracePt t="57507" x="9080500" y="2711450"/>
          <p14:tracePt t="57524" x="9334500" y="2679700"/>
          <p14:tracePt t="57541" x="9429750" y="2660650"/>
          <p14:tracePt t="57576" x="9436100" y="2654300"/>
          <p14:tracePt t="57591" x="9448800" y="2647950"/>
          <p14:tracePt t="57607" x="9531350" y="2647950"/>
          <p14:tracePt t="57624" x="9702800" y="2635250"/>
          <p14:tracePt t="57641" x="9753600" y="2609850"/>
          <p14:tracePt t="57657" x="9779000" y="2578100"/>
          <p14:tracePt t="57674" x="9829800" y="2495550"/>
          <p14:tracePt t="57691" x="9893300" y="2406650"/>
          <p14:tracePt t="57707" x="9944100" y="2330450"/>
          <p14:tracePt t="57724" x="9956800" y="2298700"/>
          <p14:tracePt t="57768" x="9956800" y="2292350"/>
          <p14:tracePt t="57776" x="9925050" y="2279650"/>
          <p14:tracePt t="57791" x="9848850" y="2273300"/>
          <p14:tracePt t="57807" x="9677400" y="2254250"/>
          <p14:tracePt t="57824" x="9404350" y="2254250"/>
          <p14:tracePt t="57841" x="9194800" y="2305050"/>
          <p14:tracePt t="57857" x="8985250" y="2381250"/>
          <p14:tracePt t="57874" x="8801100" y="2482850"/>
          <p14:tracePt t="57891" x="8648700" y="2571750"/>
          <p14:tracePt t="57907" x="8502650" y="2667000"/>
          <p14:tracePt t="57924" x="8356600" y="2800350"/>
          <p14:tracePt t="57941" x="8274050" y="2990850"/>
          <p14:tracePt t="57957" x="8223250" y="3194050"/>
          <p14:tracePt t="57974" x="8166100" y="3371850"/>
          <p14:tracePt t="57991" x="8134350" y="3530600"/>
          <p14:tracePt t="58007" x="8134350" y="3644900"/>
          <p14:tracePt t="58024" x="8223250" y="3841750"/>
          <p14:tracePt t="58041" x="8362950" y="3930650"/>
          <p14:tracePt t="58057" x="8509000" y="4006850"/>
          <p14:tracePt t="58074" x="8655050" y="4070350"/>
          <p14:tracePt t="58091" x="8832850" y="4114800"/>
          <p14:tracePt t="58107" x="8991600" y="4140200"/>
          <p14:tracePt t="58124" x="9074150" y="4140200"/>
          <p14:tracePt t="58141" x="9124950" y="4127500"/>
          <p14:tracePt t="58157" x="9182100" y="4095750"/>
          <p14:tracePt t="58174" x="9309100" y="4044950"/>
          <p14:tracePt t="58191" x="9544050" y="3962400"/>
          <p14:tracePt t="58208" x="10090150" y="3784600"/>
          <p14:tracePt t="58224" x="10325100" y="3638550"/>
          <p14:tracePt t="58241" x="10445750" y="3517900"/>
          <p14:tracePt t="58257" x="10521950" y="3409950"/>
          <p14:tracePt t="58274" x="10598150" y="3302000"/>
          <p14:tracePt t="58291" x="10648950" y="3162300"/>
          <p14:tracePt t="58307" x="10699750" y="3060700"/>
          <p14:tracePt t="58324" x="10731500" y="2946400"/>
          <p14:tracePt t="58341" x="10731500" y="2800350"/>
          <p14:tracePt t="58357" x="10731500" y="2641600"/>
          <p14:tracePt t="58374" x="10680700" y="2514600"/>
          <p14:tracePt t="58391" x="10623550" y="2425700"/>
          <p14:tracePt t="58408" x="10521950" y="2374900"/>
          <p14:tracePt t="58424" x="10471150" y="2355850"/>
          <p14:tracePt t="58441" x="10414000" y="2349500"/>
          <p14:tracePt t="58458" x="10356850" y="2349500"/>
          <p14:tracePt t="58474" x="10299700" y="2349500"/>
          <p14:tracePt t="58491" x="10191750" y="2381250"/>
          <p14:tracePt t="58508" x="10071100" y="2495550"/>
          <p14:tracePt t="58524" x="9950450" y="2628900"/>
          <p14:tracePt t="58541" x="9867900" y="2730500"/>
          <p14:tracePt t="58558" x="9823450" y="2819400"/>
          <p14:tracePt t="58574" x="9798050" y="2908300"/>
          <p14:tracePt t="58591" x="9772650" y="3016250"/>
          <p14:tracePt t="58608" x="9772650" y="3130550"/>
          <p14:tracePt t="58624" x="9772650" y="3295650"/>
          <p14:tracePt t="58641" x="9836150" y="3384550"/>
          <p14:tracePt t="58658" x="9963150" y="3460750"/>
          <p14:tracePt t="58674" x="10071100" y="3492500"/>
          <p14:tracePt t="58691" x="10096500" y="3498850"/>
          <p14:tracePt t="58708" x="10121900" y="3498850"/>
          <p14:tracePt t="58724" x="10153650" y="3467100"/>
          <p14:tracePt t="58741" x="10198100" y="3403600"/>
          <p14:tracePt t="58758" x="10287000" y="3321050"/>
          <p14:tracePt t="58774" x="10394950" y="3206750"/>
          <p14:tracePt t="58791" x="10452100" y="3130550"/>
          <p14:tracePt t="58808" x="10471150" y="3092450"/>
          <p14:tracePt t="58824" x="10471150" y="3086100"/>
          <p14:tracePt t="58912" x="10464800" y="3079750"/>
          <p14:tracePt t="58920" x="10452100" y="3079750"/>
          <p14:tracePt t="58928" x="10439400" y="3079750"/>
          <p14:tracePt t="58941" x="10420350" y="3073400"/>
          <p14:tracePt t="59008" x="10407650" y="3073400"/>
          <p14:tracePt t="59016" x="10375900" y="3073400"/>
          <p14:tracePt t="59024" x="10318750" y="3048000"/>
          <p14:tracePt t="59041" x="10172700" y="3003550"/>
          <p14:tracePt t="59058" x="10013950" y="2959100"/>
          <p14:tracePt t="59074" x="9918700" y="2933700"/>
          <p14:tracePt t="59091" x="9836150" y="2889250"/>
          <p14:tracePt t="59108" x="9721850" y="2844800"/>
          <p14:tracePt t="59124" x="9632950" y="2800350"/>
          <p14:tracePt t="59141" x="9467850" y="2743200"/>
          <p14:tracePt t="59158" x="9239250" y="2686050"/>
          <p14:tracePt t="59174" x="9036050" y="2622550"/>
          <p14:tracePt t="59191" x="8934450" y="2590800"/>
          <p14:tracePt t="59208" x="8928100" y="2590800"/>
          <p14:tracePt t="66104" x="8915400" y="2590800"/>
          <p14:tracePt t="66112" x="8813800" y="2590800"/>
          <p14:tracePt t="66120" x="8585200" y="2679700"/>
          <p14:tracePt t="66128" x="8255000" y="2863850"/>
          <p14:tracePt t="66143" x="8185150" y="2927350"/>
          <p14:tracePt t="66160" x="8178800" y="3003550"/>
          <p14:tracePt t="66177" x="8178800" y="3054350"/>
          <p14:tracePt t="66193" x="8134350" y="3149600"/>
          <p14:tracePt t="66210" x="8064500" y="3251200"/>
          <p14:tracePt t="66227" x="7975600" y="3371850"/>
          <p14:tracePt t="66243" x="7912100" y="3498850"/>
          <p14:tracePt t="66260" x="7835900" y="3657600"/>
          <p14:tracePt t="66277" x="7778750" y="3816350"/>
          <p14:tracePt t="66293" x="7753350" y="3949700"/>
          <p14:tracePt t="66310" x="7753350" y="4070350"/>
          <p14:tracePt t="66327" x="7772400" y="4159250"/>
          <p14:tracePt t="66344" x="7772400" y="4235450"/>
          <p14:tracePt t="66360" x="7607300" y="4559300"/>
          <p14:tracePt t="66377" x="7493000" y="4730750"/>
          <p14:tracePt t="66393" x="7454900" y="4787900"/>
          <p14:tracePt t="66456" x="7442200" y="4794250"/>
          <p14:tracePt t="66464" x="7435850" y="4800600"/>
          <p14:tracePt t="66480" x="7435850" y="4806950"/>
          <p14:tracePt t="66560" x="7448550" y="4813300"/>
          <p14:tracePt t="66568" x="7473950" y="4819650"/>
          <p14:tracePt t="66584" x="7499350" y="4819650"/>
          <p14:tracePt t="66593" x="7524750" y="4819650"/>
          <p14:tracePt t="66610" x="7581900" y="4819650"/>
          <p14:tracePt t="66627" x="7594600" y="4819650"/>
          <p14:tracePt t="66643" x="7632700" y="4819650"/>
          <p14:tracePt t="66660" x="7778750" y="4800600"/>
          <p14:tracePt t="66677" x="7880350" y="4768850"/>
          <p14:tracePt t="66693" x="7975600" y="4737100"/>
          <p14:tracePt t="66710" x="8178800" y="4711700"/>
          <p14:tracePt t="66727" x="8458200" y="4629150"/>
          <p14:tracePt t="66744" x="8591550" y="4603750"/>
          <p14:tracePt t="66760" x="8655050" y="4597400"/>
          <p14:tracePt t="66777" x="8832850" y="4603750"/>
          <p14:tracePt t="66794" x="8991600" y="4610100"/>
          <p14:tracePt t="66810" x="9061450" y="4610100"/>
          <p14:tracePt t="66827" x="9080500" y="4610100"/>
          <p14:tracePt t="66864" x="9093200" y="4610100"/>
          <p14:tracePt t="66877" x="9144000" y="4610100"/>
          <p14:tracePt t="66893" x="9201150" y="4597400"/>
          <p14:tracePt t="66910" x="9232900" y="4572000"/>
          <p14:tracePt t="66927" x="9239250" y="4559300"/>
          <p14:tracePt t="66944" x="9290050" y="4502150"/>
          <p14:tracePt t="66960" x="9315450" y="4464050"/>
          <p14:tracePt t="66977" x="9321800" y="4445000"/>
          <p14:tracePt t="66994" x="9321800" y="4438650"/>
          <p14:tracePt t="67010" x="9321800" y="4425950"/>
          <p14:tracePt t="67027" x="9315450" y="4419600"/>
          <p14:tracePt t="67088" x="9309100" y="4413250"/>
          <p14:tracePt t="67096" x="9296400" y="4413250"/>
          <p14:tracePt t="67104" x="9283700" y="4413250"/>
          <p14:tracePt t="67112" x="9251950" y="4413250"/>
          <p14:tracePt t="67127" x="9213850" y="4406900"/>
          <p14:tracePt t="67144" x="9124950" y="4406900"/>
          <p14:tracePt t="67160" x="9074150" y="4406900"/>
          <p14:tracePt t="67177" x="9036050" y="4406900"/>
          <p14:tracePt t="67194" x="8959850" y="4406900"/>
          <p14:tracePt t="67210" x="8807450" y="4406900"/>
          <p14:tracePt t="67227" x="8566150" y="4406900"/>
          <p14:tracePt t="67244" x="8356600" y="4406900"/>
          <p14:tracePt t="67260" x="8210550" y="4406900"/>
          <p14:tracePt t="67277" x="8159750" y="4425950"/>
          <p14:tracePt t="67294" x="8153400" y="4425950"/>
          <p14:tracePt t="67344" x="8147050" y="4425950"/>
          <p14:tracePt t="67352" x="8140700" y="4425950"/>
          <p14:tracePt t="67360" x="8128000" y="4425950"/>
          <p14:tracePt t="67377" x="8089900" y="4432300"/>
          <p14:tracePt t="67394" x="8032750" y="4438650"/>
          <p14:tracePt t="67410" x="7969250" y="4445000"/>
          <p14:tracePt t="67427" x="7937500" y="4451350"/>
          <p14:tracePt t="67472" x="7937500" y="4457700"/>
          <p14:tracePt t="67584" x="7918450" y="4457700"/>
          <p14:tracePt t="67600" x="7905750" y="4457700"/>
          <p14:tracePt t="67608" x="7886700" y="4457700"/>
          <p14:tracePt t="67624" x="7867650" y="4451350"/>
          <p14:tracePt t="67632" x="7842250" y="4451350"/>
          <p14:tracePt t="67644" x="7816850" y="4445000"/>
          <p14:tracePt t="67660" x="7708900" y="4438650"/>
          <p14:tracePt t="67677" x="7594600" y="4413250"/>
          <p14:tracePt t="67694" x="7505700" y="4406900"/>
          <p14:tracePt t="67710" x="7404100" y="4406900"/>
          <p14:tracePt t="67727" x="7372350" y="4406900"/>
          <p14:tracePt t="67744" x="7340600" y="4400550"/>
          <p14:tracePt t="67760" x="7334250" y="4394200"/>
          <p14:tracePt t="67832" x="7334250" y="4387850"/>
          <p14:tracePt t="67848" x="7340600" y="4387850"/>
          <p14:tracePt t="67856" x="7346950" y="4387850"/>
          <p14:tracePt t="67864" x="7372350" y="4387850"/>
          <p14:tracePt t="67877" x="7391400" y="4387850"/>
          <p14:tracePt t="67894" x="7404100" y="4387850"/>
          <p14:tracePt t="67910" x="7429500" y="4387850"/>
          <p14:tracePt t="67927" x="7448550" y="4387850"/>
          <p14:tracePt t="67944" x="7486650" y="4387850"/>
          <p14:tracePt t="67961" x="7505700" y="4381500"/>
          <p14:tracePt t="67994" x="7518400" y="4381500"/>
          <p14:tracePt t="68010" x="7537450" y="4381500"/>
          <p14:tracePt t="68027" x="7562850" y="4381500"/>
          <p14:tracePt t="68044" x="7575550" y="4381500"/>
          <p14:tracePt t="68061" x="7588250" y="4381500"/>
          <p14:tracePt t="68077" x="7607300" y="4381500"/>
          <p14:tracePt t="68094" x="7620000" y="4381500"/>
          <p14:tracePt t="68111" x="7632700" y="4381500"/>
          <p14:tracePt t="68127" x="7658100" y="4381500"/>
          <p14:tracePt t="68144" x="7689850" y="4381500"/>
          <p14:tracePt t="68161" x="7708900" y="4381500"/>
          <p14:tracePt t="68177" x="7727950" y="4381500"/>
          <p14:tracePt t="68194" x="7734300" y="4381500"/>
          <p14:tracePt t="68211" x="7747000" y="4381500"/>
          <p14:tracePt t="68227" x="7753350" y="4381500"/>
          <p14:tracePt t="68244" x="7759700" y="4381500"/>
          <p14:tracePt t="68312" x="7759700" y="4387850"/>
          <p14:tracePt t="68320" x="7747000" y="4394200"/>
          <p14:tracePt t="68328" x="7734300" y="4394200"/>
          <p14:tracePt t="68344" x="7708900" y="4413250"/>
          <p14:tracePt t="68361" x="7702550" y="4413250"/>
          <p14:tracePt t="68377" x="7696200" y="4413250"/>
          <p14:tracePt t="68394" x="7677150" y="4413250"/>
          <p14:tracePt t="68411" x="7658100" y="4413250"/>
          <p14:tracePt t="68427" x="7651750" y="4419600"/>
          <p14:tracePt t="68444" x="7632700" y="4419600"/>
          <p14:tracePt t="68477" x="7620000" y="4419600"/>
          <p14:tracePt t="68512" x="7613650" y="4419600"/>
          <p14:tracePt t="68528" x="7607300" y="4419600"/>
          <p14:tracePt t="68544" x="7600950" y="4419600"/>
          <p14:tracePt t="68576" x="7588250" y="4419600"/>
          <p14:tracePt t="68600" x="7581900" y="4419600"/>
          <p14:tracePt t="68616" x="7575550" y="4419600"/>
          <p14:tracePt t="68800" x="7581900" y="4425950"/>
          <p14:tracePt t="68808" x="7594600" y="4432300"/>
          <p14:tracePt t="68816" x="7607300" y="4438650"/>
          <p14:tracePt t="68827" x="7607300" y="4445000"/>
          <p14:tracePt t="68848" x="7613650" y="4445000"/>
          <p14:tracePt t="68861" x="7620000" y="4445000"/>
          <p14:tracePt t="68877" x="7626350" y="4445000"/>
          <p14:tracePt t="68894" x="7632700" y="4445000"/>
          <p14:tracePt t="68911" x="7639050" y="4445000"/>
          <p14:tracePt t="68927" x="7645400" y="4445000"/>
          <p14:tracePt t="68944" x="7651750" y="4445000"/>
          <p14:tracePt t="68961" x="7658100" y="4445000"/>
          <p14:tracePt t="68984" x="7677150" y="4445000"/>
          <p14:tracePt t="68994" x="7683500" y="4445000"/>
          <p14:tracePt t="69208" x="7670800" y="4445000"/>
          <p14:tracePt t="69216" x="7664450" y="4445000"/>
          <p14:tracePt t="69224" x="7658100" y="4445000"/>
          <p14:tracePt t="69232" x="7651750" y="4445000"/>
          <p14:tracePt t="69244" x="7645400" y="4445000"/>
          <p14:tracePt t="69272" x="7639050" y="4445000"/>
          <p14:tracePt t="69280" x="7632700" y="4438650"/>
          <p14:tracePt t="69296" x="7626350" y="4438650"/>
          <p14:tracePt t="69311" x="7607300" y="4438650"/>
          <p14:tracePt t="69328" x="7600950" y="4438650"/>
          <p14:tracePt t="69344" x="7594600" y="4432300"/>
          <p14:tracePt t="69432" x="7613650" y="4432300"/>
          <p14:tracePt t="69440" x="7645400" y="4432300"/>
          <p14:tracePt t="69448" x="7677150" y="4432300"/>
          <p14:tracePt t="69461" x="7708900" y="4432300"/>
          <p14:tracePt t="69478" x="7740650" y="4425950"/>
          <p14:tracePt t="69494" x="7747000" y="4425950"/>
          <p14:tracePt t="69592" x="7740650" y="4425950"/>
          <p14:tracePt t="69608" x="7734300" y="4425950"/>
          <p14:tracePt t="69680" x="7721600" y="4425950"/>
          <p14:tracePt t="69688" x="7715250" y="4425950"/>
          <p14:tracePt t="69704" x="7708900" y="4425950"/>
          <p14:tracePt t="69712" x="7696200" y="4425950"/>
          <p14:tracePt t="70304" x="7689850" y="4425950"/>
          <p14:tracePt t="70329" x="7683500" y="4425950"/>
          <p14:tracePt t="70408" x="7677150" y="4419600"/>
          <p14:tracePt t="70456" x="7677150" y="4413250"/>
          <p14:tracePt t="74352" x="7677150" y="4406900"/>
          <p14:tracePt t="74376" x="7689850" y="4400550"/>
          <p14:tracePt t="74432" x="7696200" y="4400550"/>
          <p14:tracePt t="74440" x="7708900" y="4400550"/>
          <p14:tracePt t="74448" x="7715250" y="4400550"/>
          <p14:tracePt t="74462" x="7721600" y="4400550"/>
          <p14:tracePt t="74479" x="7740650" y="4400550"/>
          <p14:tracePt t="74496" x="7766050" y="4400550"/>
          <p14:tracePt t="74512" x="7785100" y="4400550"/>
          <p14:tracePt t="74546" x="7797800" y="4400550"/>
          <p14:tracePt t="74563" x="7810500" y="4400550"/>
          <p14:tracePt t="74579" x="7842250" y="4406900"/>
          <p14:tracePt t="74596" x="7912100" y="4457700"/>
          <p14:tracePt t="74613" x="7981950" y="4514850"/>
          <p14:tracePt t="74629" x="8026400" y="4565650"/>
          <p14:tracePt t="74646" x="8045450" y="4597400"/>
          <p14:tracePt t="74663" x="8058150" y="4610100"/>
          <p14:tracePt t="74679" x="8064500" y="4616450"/>
          <p14:tracePt t="74696" x="8077200" y="4635500"/>
          <p14:tracePt t="74713" x="8108950" y="4648200"/>
          <p14:tracePt t="74729" x="8140700" y="4648200"/>
          <p14:tracePt t="74746" x="8210550" y="4673600"/>
          <p14:tracePt t="74763" x="8305800" y="4692650"/>
          <p14:tracePt t="74779" x="8432800" y="4737100"/>
          <p14:tracePt t="74796" x="8553450" y="4768850"/>
          <p14:tracePt t="74813" x="8667750" y="4775200"/>
          <p14:tracePt t="74829" x="8763000" y="4775200"/>
          <p14:tracePt t="74846" x="8807450" y="4775200"/>
          <p14:tracePt t="74863" x="8858250" y="4775200"/>
          <p14:tracePt t="74880" x="8902700" y="4775200"/>
          <p14:tracePt t="74881" x="8934450" y="4775200"/>
          <p14:tracePt t="74896" x="8978900" y="4775200"/>
          <p14:tracePt t="74913" x="9010650" y="4775200"/>
          <p14:tracePt t="74929" x="9029700" y="4775200"/>
          <p14:tracePt t="74963" x="9036050" y="4775200"/>
          <p14:tracePt t="74979" x="9048750" y="4775200"/>
          <p14:tracePt t="74996" x="9080500" y="4781550"/>
          <p14:tracePt t="75013" x="9112250" y="4781550"/>
          <p14:tracePt t="75029" x="9163050" y="4781550"/>
          <p14:tracePt t="75046" x="9213850" y="4781550"/>
          <p14:tracePt t="75063" x="9271000" y="4781550"/>
          <p14:tracePt t="75079" x="9334500" y="4781550"/>
          <p14:tracePt t="75096" x="9385300" y="4781550"/>
          <p14:tracePt t="75113" x="9410700" y="4781550"/>
          <p14:tracePt t="75129" x="9442450" y="4781550"/>
          <p14:tracePt t="75146" x="9461500" y="4781550"/>
          <p14:tracePt t="75163" x="9499600" y="4781550"/>
          <p14:tracePt t="75179" x="9556750" y="4781550"/>
          <p14:tracePt t="75196" x="9588500" y="4781550"/>
          <p14:tracePt t="75213" x="9639300" y="4768850"/>
          <p14:tracePt t="75229" x="9690100" y="4768850"/>
          <p14:tracePt t="75246" x="9747250" y="4756150"/>
          <p14:tracePt t="75263" x="9791700" y="4749800"/>
          <p14:tracePt t="75280" x="9836150" y="4737100"/>
          <p14:tracePt t="75296" x="9861550" y="4737100"/>
          <p14:tracePt t="75313" x="9874250" y="4737100"/>
          <p14:tracePt t="75330" x="9899650" y="4730750"/>
          <p14:tracePt t="75346" x="9918700" y="4730750"/>
          <p14:tracePt t="75363" x="9925050" y="4730750"/>
          <p14:tracePt t="75380" x="9937750" y="4730750"/>
          <p14:tracePt t="75408" x="9950450" y="4730750"/>
          <p14:tracePt t="75432" x="9963150" y="4730750"/>
          <p14:tracePt t="75448" x="9969500" y="4730750"/>
          <p14:tracePt t="75504" x="9950450" y="4730750"/>
          <p14:tracePt t="75512" x="9931400" y="4730750"/>
          <p14:tracePt t="75520" x="9918700" y="4730750"/>
          <p14:tracePt t="75529" x="9906000" y="4730750"/>
          <p14:tracePt t="75546" x="9874250" y="4730750"/>
          <p14:tracePt t="75563" x="9842500" y="4730750"/>
          <p14:tracePt t="75580" x="9804400" y="4730750"/>
          <p14:tracePt t="75596" x="9791700" y="4730750"/>
          <p14:tracePt t="75613" x="9753600" y="4730750"/>
          <p14:tracePt t="75630" x="9728200" y="4730750"/>
          <p14:tracePt t="75646" x="9702800" y="4730750"/>
          <p14:tracePt t="75663" x="9690100" y="4730750"/>
          <p14:tracePt t="75680" x="9658350" y="4730750"/>
          <p14:tracePt t="75696" x="9582150" y="4730750"/>
          <p14:tracePt t="75713" x="9518650" y="4730750"/>
          <p14:tracePt t="75730" x="9480550" y="4730750"/>
          <p14:tracePt t="75746" x="9436100" y="4730750"/>
          <p14:tracePt t="75763" x="9385300" y="4730750"/>
          <p14:tracePt t="75780" x="9328150" y="4730750"/>
          <p14:tracePt t="75796" x="9258300" y="4730750"/>
          <p14:tracePt t="75813" x="9182100" y="4730750"/>
          <p14:tracePt t="75830" x="9112250" y="4730750"/>
          <p14:tracePt t="75846" x="9067800" y="4730750"/>
          <p14:tracePt t="75863" x="9036050" y="4730750"/>
          <p14:tracePt t="75864" x="9023350" y="4730750"/>
          <p14:tracePt t="75880" x="9010650" y="4730750"/>
          <p14:tracePt t="75896" x="8978900" y="4737100"/>
          <p14:tracePt t="75913" x="8966200" y="4743450"/>
          <p14:tracePt t="76840" x="8959850" y="4743450"/>
          <p14:tracePt t="76848" x="8953500" y="4743450"/>
          <p14:tracePt t="76856" x="8947150" y="4743450"/>
          <p14:tracePt t="76904" x="8940800" y="4743450"/>
          <p14:tracePt t="76912" x="8934450" y="4743450"/>
          <p14:tracePt t="76920" x="8921750" y="4743450"/>
          <p14:tracePt t="76930" x="8902700" y="4737100"/>
          <p14:tracePt t="76947" x="8813800" y="4711700"/>
          <p14:tracePt t="76963" x="8731250" y="4686300"/>
          <p14:tracePt t="76980" x="8718550" y="4679950"/>
          <p14:tracePt t="76997" x="8712200" y="4679950"/>
          <p14:tracePt t="77013" x="8693150" y="4667250"/>
          <p14:tracePt t="77030" x="8680450" y="4660900"/>
          <p14:tracePt t="77047" x="8661400" y="4660900"/>
          <p14:tracePt t="77080" x="8648700" y="4660900"/>
          <p14:tracePt t="77097" x="8642350" y="4673600"/>
          <p14:tracePt t="77144" x="8629650" y="4686300"/>
          <p14:tracePt t="79752" x="8655050" y="4686300"/>
          <p14:tracePt t="79760" x="8712200" y="4686300"/>
          <p14:tracePt t="79768" x="8769350" y="4667250"/>
          <p14:tracePt t="79781" x="8807450" y="4654550"/>
          <p14:tracePt t="79798" x="8890000" y="4610100"/>
          <p14:tracePt t="79814" x="8978900" y="4527550"/>
          <p14:tracePt t="79831" x="9093200" y="4425950"/>
          <p14:tracePt t="79848" x="9245600" y="4260850"/>
          <p14:tracePt t="79864" x="9505950" y="3759200"/>
          <p14:tracePt t="79881" x="9582150" y="3371850"/>
          <p14:tracePt t="79898" x="9601200" y="3155950"/>
          <p14:tracePt t="79914" x="9601200" y="3003550"/>
          <p14:tracePt t="79931" x="9556750" y="2908300"/>
          <p14:tracePt t="79948" x="9499600" y="2813050"/>
          <p14:tracePt t="79964" x="9385300" y="2679700"/>
          <p14:tracePt t="79981" x="9251950" y="2546350"/>
          <p14:tracePt t="79998" x="9131300" y="2438400"/>
          <p14:tracePt t="80014" x="9048750" y="2355850"/>
          <p14:tracePt t="80031" x="8959850" y="2292350"/>
          <p14:tracePt t="80048" x="8883650" y="2235200"/>
          <p14:tracePt t="80064" x="8877300" y="2228850"/>
          <p14:tracePt t="80081" x="8858250" y="2216150"/>
          <p14:tracePt t="80098" x="8807450" y="2203450"/>
          <p14:tracePt t="80114" x="8750300" y="2190750"/>
          <p14:tracePt t="80131" x="8616950" y="2190750"/>
          <p14:tracePt t="80148" x="8445500" y="2190750"/>
          <p14:tracePt t="80164" x="8229600" y="2190750"/>
          <p14:tracePt t="80181" x="8134350" y="2190750"/>
          <p14:tracePt t="80198" x="8121650" y="2197100"/>
          <p14:tracePt t="80214" x="8115300" y="2203450"/>
          <p14:tracePt t="80231" x="8115300" y="2254250"/>
          <p14:tracePt t="80248" x="8115300" y="2279650"/>
          <p14:tracePt t="80264" x="8115300" y="2330450"/>
          <p14:tracePt t="80281" x="8115300" y="2381250"/>
          <p14:tracePt t="80298" x="8115300" y="2419350"/>
          <p14:tracePt t="80314" x="8115300" y="2463800"/>
          <p14:tracePt t="80331" x="8115300" y="2520950"/>
          <p14:tracePt t="80348" x="8115300" y="2609850"/>
          <p14:tracePt t="80365" x="8115300" y="2717800"/>
          <p14:tracePt t="80381" x="8121650" y="2819400"/>
          <p14:tracePt t="80398" x="8128000" y="2851150"/>
          <p14:tracePt t="80414" x="8140700" y="2895600"/>
          <p14:tracePt t="80431" x="8147050" y="2946400"/>
          <p14:tracePt t="80448" x="8153400" y="2978150"/>
          <p14:tracePt t="80464" x="8166100" y="2984500"/>
          <p14:tracePt t="80481" x="8166100" y="3009900"/>
          <p14:tracePt t="80528" x="8166100" y="3022600"/>
          <p14:tracePt t="80536" x="8166100" y="3028950"/>
          <p14:tracePt t="80552" x="8166100" y="3041650"/>
          <p14:tracePt t="80592" x="8172450" y="3041650"/>
          <p14:tracePt t="80600" x="8178800" y="3041650"/>
          <p14:tracePt t="80608" x="8185150" y="3041650"/>
          <p14:tracePt t="80616" x="8197850" y="3035300"/>
          <p14:tracePt t="80631" x="8204200" y="3028950"/>
          <p14:tracePt t="80648" x="8229600" y="2971800"/>
          <p14:tracePt t="80664" x="8242300" y="2927350"/>
          <p14:tracePt t="80681" x="8255000" y="2908300"/>
          <p14:tracePt t="80698" x="8255000" y="2901950"/>
          <p14:tracePt t="80714" x="8255000" y="2889250"/>
          <p14:tracePt t="80752" x="8255000" y="2882900"/>
          <p14:tracePt t="80768" x="8248650" y="2882900"/>
          <p14:tracePt t="80781" x="8248650" y="2901950"/>
          <p14:tracePt t="80798" x="8248650" y="2952750"/>
          <p14:tracePt t="80814" x="8248650" y="3009900"/>
          <p14:tracePt t="80831" x="8248650" y="3028950"/>
          <p14:tracePt t="80848" x="8248650" y="3041650"/>
          <p14:tracePt t="80888" x="8255000" y="3041650"/>
          <p14:tracePt t="80898" x="8267700" y="3035300"/>
          <p14:tracePt t="80915" x="8286750" y="2990850"/>
          <p14:tracePt t="80931" x="8293100" y="2940050"/>
          <p14:tracePt t="80948" x="8299450" y="2908300"/>
          <p14:tracePt t="81024" x="8299450" y="2901950"/>
          <p14:tracePt t="82808" x="8293100" y="2901950"/>
          <p14:tracePt t="82816" x="8286750" y="2927350"/>
          <p14:tracePt t="82824" x="8261350" y="2984500"/>
          <p14:tracePt t="82832" x="8255000" y="3009900"/>
          <p14:tracePt t="82849" x="8223250" y="3060700"/>
          <p14:tracePt t="82865" x="8210550" y="3086100"/>
          <p14:tracePt t="82882" x="8178800" y="3105150"/>
          <p14:tracePt t="82899" x="8147050" y="3175000"/>
          <p14:tracePt t="82915" x="8115300" y="3302000"/>
          <p14:tracePt t="82932" x="8108950" y="3409950"/>
          <p14:tracePt t="82949" x="8108950" y="3492500"/>
          <p14:tracePt t="82965" x="8108950" y="3530600"/>
          <p14:tracePt t="82982" x="8102600" y="3568700"/>
          <p14:tracePt t="82998" x="8089900" y="3581400"/>
          <p14:tracePt t="83015" x="8083550" y="3600450"/>
          <p14:tracePt t="83032" x="8064500" y="3644900"/>
          <p14:tracePt t="83049" x="8007350" y="3790950"/>
          <p14:tracePt t="83065" x="8001000" y="3879850"/>
          <p14:tracePt t="83082" x="8001000" y="3956050"/>
          <p14:tracePt t="83099" x="8001000" y="4025900"/>
          <p14:tracePt t="83115" x="8007350" y="4114800"/>
          <p14:tracePt t="83132" x="8032750" y="4178300"/>
          <p14:tracePt t="83149" x="8058150" y="4222750"/>
          <p14:tracePt t="83165" x="8070850" y="4241800"/>
          <p14:tracePt t="83182" x="8070850" y="4248150"/>
          <p14:tracePt t="83199" x="8070850" y="4267200"/>
          <p14:tracePt t="83215" x="8070850" y="4305300"/>
          <p14:tracePt t="83232" x="8070850" y="4368800"/>
          <p14:tracePt t="83249" x="8070850" y="4413250"/>
          <p14:tracePt t="83265" x="8089900" y="4438650"/>
          <p14:tracePt t="83282" x="8115300" y="4457700"/>
          <p14:tracePt t="83315" x="8121650" y="4457700"/>
          <p14:tracePt t="83332" x="8140700" y="4457700"/>
          <p14:tracePt t="83349" x="8178800" y="4451350"/>
          <p14:tracePt t="83365" x="8197850" y="4451350"/>
          <p14:tracePt t="83408" x="8204200" y="4445000"/>
          <p14:tracePt t="83424" x="8197850" y="4438650"/>
          <p14:tracePt t="83432" x="8178800" y="4438650"/>
          <p14:tracePt t="83440" x="8172450" y="4438650"/>
          <p14:tracePt t="83456" x="8166100" y="4438650"/>
          <p14:tracePt t="83536" x="8178800" y="4438650"/>
          <p14:tracePt t="83544" x="8197850" y="4438650"/>
          <p14:tracePt t="83560" x="8204200" y="4438650"/>
          <p14:tracePt t="83656" x="8191500" y="4438650"/>
          <p14:tracePt t="83664" x="8185150" y="4438650"/>
          <p14:tracePt t="83680" x="8178800" y="4451350"/>
          <p14:tracePt t="83720" x="8204200" y="4457700"/>
          <p14:tracePt t="83728" x="8223250" y="4457700"/>
          <p14:tracePt t="83736" x="8255000" y="4457700"/>
          <p14:tracePt t="83749" x="8280400" y="4457700"/>
          <p14:tracePt t="83765" x="8318500" y="4438650"/>
          <p14:tracePt t="83782" x="8350250" y="4425950"/>
          <p14:tracePt t="83799" x="8350250" y="4419600"/>
          <p14:tracePt t="84024" x="8331200" y="4419600"/>
          <p14:tracePt t="84032" x="8318500" y="4419600"/>
          <p14:tracePt t="84040" x="8293100" y="4419600"/>
          <p14:tracePt t="84049" x="8255000" y="4425950"/>
          <p14:tracePt t="84066" x="8223250" y="4432300"/>
          <p14:tracePt t="84082" x="8204200" y="4432300"/>
          <p14:tracePt t="84184" x="8210550" y="4432300"/>
          <p14:tracePt t="84192" x="8242300" y="4445000"/>
          <p14:tracePt t="84200" x="8274050" y="4445000"/>
          <p14:tracePt t="84216" x="8312150" y="4445000"/>
          <p14:tracePt t="84232" x="8394700" y="4445000"/>
          <p14:tracePt t="84249" x="8407400" y="4438650"/>
          <p14:tracePt t="84312" x="8401050" y="4438650"/>
          <p14:tracePt t="84320" x="8375650" y="4438650"/>
          <p14:tracePt t="84328" x="8356600" y="4438650"/>
          <p14:tracePt t="84336" x="8331200" y="4438650"/>
          <p14:tracePt t="84349" x="8305800" y="4451350"/>
          <p14:tracePt t="84366" x="8286750" y="4457700"/>
          <p14:tracePt t="84382" x="8274050" y="4457700"/>
          <p14:tracePt t="84399" x="8261350" y="4457700"/>
          <p14:tracePt t="84416" x="8255000" y="4457700"/>
          <p14:tracePt t="84480" x="8274050" y="4457700"/>
          <p14:tracePt t="84496" x="8286750" y="4451350"/>
          <p14:tracePt t="84504" x="8293100" y="4445000"/>
          <p14:tracePt t="84592" x="8286750" y="4445000"/>
          <p14:tracePt t="84600" x="8274050" y="4451350"/>
          <p14:tracePt t="84608" x="8267700" y="4457700"/>
          <p14:tracePt t="84616" x="8255000" y="4464050"/>
          <p14:tracePt t="84632" x="8255000" y="4476750"/>
          <p14:tracePt t="84649" x="8261350" y="4502150"/>
          <p14:tracePt t="84666" x="8324850" y="4502150"/>
          <p14:tracePt t="84682" x="8426450" y="4489450"/>
          <p14:tracePt t="84699" x="8559800" y="4400550"/>
          <p14:tracePt t="84716" x="8667750" y="4343400"/>
          <p14:tracePt t="84732" x="8750300" y="4318000"/>
          <p14:tracePt t="84749" x="8832850" y="4298950"/>
          <p14:tracePt t="84766" x="8858250" y="4298950"/>
          <p14:tracePt t="84782" x="8864600" y="4298950"/>
          <p14:tracePt t="84824" x="8870950" y="4298950"/>
          <p14:tracePt t="84832" x="8877300" y="4298950"/>
          <p14:tracePt t="84849" x="8921750" y="4311650"/>
          <p14:tracePt t="84866" x="9036050" y="4337050"/>
          <p14:tracePt t="84882" x="9105900" y="4337050"/>
          <p14:tracePt t="84899" x="9118600" y="4337050"/>
          <p14:tracePt t="84916" x="9124950" y="4337050"/>
          <p14:tracePt t="84933" x="9124950" y="4330700"/>
          <p14:tracePt t="84949" x="9112250" y="4330700"/>
          <p14:tracePt t="85056" x="9112250" y="4343400"/>
          <p14:tracePt t="85064" x="9112250" y="4349750"/>
          <p14:tracePt t="85072" x="9118600" y="4362450"/>
          <p14:tracePt t="85082" x="9124950" y="4362450"/>
          <p14:tracePt t="85152" x="9118600" y="4362450"/>
          <p14:tracePt t="85160" x="9105900" y="4368800"/>
          <p14:tracePt t="85168" x="9086850" y="4368800"/>
          <p14:tracePt t="85182" x="9074150" y="4381500"/>
          <p14:tracePt t="85199" x="9061450" y="4387850"/>
          <p14:tracePt t="85216" x="9055100" y="4394200"/>
          <p14:tracePt t="85296" x="9061450" y="4394200"/>
          <p14:tracePt t="85304" x="9074150" y="4394200"/>
          <p14:tracePt t="85312" x="9086850" y="4394200"/>
          <p14:tracePt t="85320" x="9099550" y="4394200"/>
          <p14:tracePt t="85448" x="9093200" y="4394200"/>
          <p14:tracePt t="85456" x="9080500" y="4394200"/>
          <p14:tracePt t="85466" x="9074150" y="4400550"/>
          <p14:tracePt t="85584" x="9080500" y="4400550"/>
          <p14:tracePt t="85592" x="9099550" y="4400550"/>
          <p14:tracePt t="85600" x="9118600" y="4394200"/>
          <p14:tracePt t="85616" x="9118600" y="4387850"/>
          <p14:tracePt t="85640" x="9124950" y="4387850"/>
          <p14:tracePt t="85720" x="9118600" y="4387850"/>
          <p14:tracePt t="85728" x="9099550" y="4387850"/>
          <p14:tracePt t="85736" x="9080500" y="4387850"/>
          <p14:tracePt t="85749" x="9067800" y="4387850"/>
          <p14:tracePt t="85766" x="9055100" y="4394200"/>
          <p14:tracePt t="85848" x="9074150" y="4387850"/>
          <p14:tracePt t="85864" x="9086850" y="4381500"/>
          <p14:tracePt t="85952" x="9080500" y="4381500"/>
          <p14:tracePt t="86552" x="9074150" y="4381500"/>
          <p14:tracePt t="86560" x="9074150" y="4387850"/>
          <p14:tracePt t="86584" x="9086850" y="4394200"/>
          <p14:tracePt t="86608" x="9112250" y="4394200"/>
          <p14:tracePt t="86616" x="9124950" y="4400550"/>
          <p14:tracePt t="86624" x="9144000" y="4406900"/>
          <p14:tracePt t="86633" x="9188450" y="4419600"/>
          <p14:tracePt t="86650" x="9239250" y="4432300"/>
          <p14:tracePt t="86666" x="9264650" y="4432300"/>
          <p14:tracePt t="86683" x="9271000" y="4432300"/>
          <p14:tracePt t="86728" x="9283700" y="4432300"/>
          <p14:tracePt t="86744" x="9296400" y="4438650"/>
          <p14:tracePt t="86752" x="9321800" y="4438650"/>
          <p14:tracePt t="86766" x="9334500" y="4438650"/>
          <p14:tracePt t="86783" x="9372600" y="4438650"/>
          <p14:tracePt t="86800" x="9398000" y="4438650"/>
          <p14:tracePt t="86816" x="9613900" y="4464050"/>
          <p14:tracePt t="86833" x="9867900" y="4514850"/>
          <p14:tracePt t="86850" x="10109200" y="4533900"/>
          <p14:tracePt t="86866" x="10261600" y="4565650"/>
          <p14:tracePt t="86883" x="10287000" y="4565650"/>
          <p14:tracePt t="86900" x="10293350" y="4565650"/>
          <p14:tracePt t="86916" x="10299700" y="4578350"/>
          <p14:tracePt t="86933" x="10299700" y="4584700"/>
          <p14:tracePt t="86950" x="10318750" y="4622800"/>
          <p14:tracePt t="86966" x="10350500" y="4641850"/>
          <p14:tracePt t="86983" x="10382250" y="4641850"/>
          <p14:tracePt t="87000" x="10394950" y="4641850"/>
          <p14:tracePt t="87017" x="10490200" y="4660900"/>
          <p14:tracePt t="87033" x="10648950" y="4699000"/>
          <p14:tracePt t="87050" x="10769600" y="4724400"/>
          <p14:tracePt t="87067" x="10833100" y="4724400"/>
          <p14:tracePt t="87083" x="10839450" y="4724400"/>
          <p14:tracePt t="87100" x="10845800" y="4724400"/>
          <p14:tracePt t="87116" x="10845800" y="4711700"/>
          <p14:tracePt t="87150" x="10858500" y="4699000"/>
          <p14:tracePt t="87167" x="10871200" y="4692650"/>
          <p14:tracePt t="87183" x="10902950" y="4686300"/>
          <p14:tracePt t="87200" x="10941050" y="4667250"/>
          <p14:tracePt t="87217" x="10985500" y="4635500"/>
          <p14:tracePt t="87233" x="11061700" y="4565650"/>
          <p14:tracePt t="87250" x="11182350" y="4476750"/>
          <p14:tracePt t="87267" x="11226800" y="4470400"/>
          <p14:tracePt t="87283" x="11252200" y="4464050"/>
          <p14:tracePt t="87360" x="11264900" y="4464050"/>
          <p14:tracePt t="87368" x="11271250" y="4464050"/>
          <p14:tracePt t="87376" x="11277600" y="4470400"/>
          <p14:tracePt t="87384" x="11283950" y="4476750"/>
          <p14:tracePt t="87408" x="11283950" y="4483100"/>
          <p14:tracePt t="87424" x="11283950" y="4495800"/>
          <p14:tracePt t="87440" x="11283950" y="4502150"/>
          <p14:tracePt t="87450" x="11271250" y="4527550"/>
          <p14:tracePt t="87467" x="11214100" y="4559300"/>
          <p14:tracePt t="87483" x="11131550" y="4584700"/>
          <p14:tracePt t="87500" x="11042650" y="4603750"/>
          <p14:tracePt t="87517" x="10972800" y="4616450"/>
          <p14:tracePt t="87533" x="10928350" y="4629150"/>
          <p14:tracePt t="87550" x="10902950" y="4641850"/>
          <p14:tracePt t="87567" x="10896600" y="4641850"/>
          <p14:tracePt t="87640" x="10890250" y="4648200"/>
          <p14:tracePt t="87648" x="10890250" y="4654550"/>
          <p14:tracePt t="87656" x="10890250" y="4660900"/>
          <p14:tracePt t="87667" x="10890250" y="4679950"/>
          <p14:tracePt t="87683" x="10890250" y="4686300"/>
          <p14:tracePt t="87736" x="10890250" y="4692650"/>
          <p14:tracePt t="87744" x="10871200" y="4718050"/>
          <p14:tracePt t="87752" x="10814050" y="4749800"/>
          <p14:tracePt t="87767" x="10725150" y="4794250"/>
          <p14:tracePt t="87783" x="10585450" y="4876800"/>
          <p14:tracePt t="87800" x="10534650" y="4895850"/>
          <p14:tracePt t="87880" x="10579100" y="4895850"/>
          <p14:tracePt t="87888" x="10623550" y="4895850"/>
          <p14:tracePt t="87896" x="10699750" y="4895850"/>
          <p14:tracePt t="87904" x="10795000" y="4883150"/>
          <p14:tracePt t="87917" x="10902950" y="4876800"/>
          <p14:tracePt t="87933" x="11169650" y="4838700"/>
          <p14:tracePt t="87950" x="11290300" y="4819650"/>
          <p14:tracePt t="87967" x="11296650" y="4819650"/>
          <p14:tracePt t="88064" x="11277600" y="4819650"/>
          <p14:tracePt t="88072" x="11226800" y="4819650"/>
          <p14:tracePt t="88080" x="11118850" y="4819650"/>
          <p14:tracePt t="88088" x="10972800" y="4819650"/>
          <p14:tracePt t="88100" x="10814050" y="4819650"/>
          <p14:tracePt t="88117" x="10547350" y="4819650"/>
          <p14:tracePt t="88134" x="10433050" y="4819650"/>
          <p14:tracePt t="88150" x="10401300" y="4819650"/>
          <p14:tracePt t="88200" x="10407650" y="4819650"/>
          <p14:tracePt t="88208" x="10439400" y="4819650"/>
          <p14:tracePt t="88217" x="10515600" y="4819650"/>
          <p14:tracePt t="88233" x="10693400" y="4819650"/>
          <p14:tracePt t="88250" x="10871200" y="4851400"/>
          <p14:tracePt t="88267" x="10953750" y="4870450"/>
          <p14:tracePt t="88300" x="10960100" y="4876800"/>
          <p14:tracePt t="88317" x="10890250" y="4889500"/>
          <p14:tracePt t="88334" x="10807700" y="4902200"/>
          <p14:tracePt t="88350" x="10788650" y="4902200"/>
          <p14:tracePt t="88496" x="10782300" y="4902200"/>
          <p14:tracePt t="88504" x="10769600" y="4902200"/>
          <p14:tracePt t="88528" x="10763250" y="4902200"/>
          <p14:tracePt t="88536" x="10756900" y="4902200"/>
          <p14:tracePt t="88544" x="10750550" y="4902200"/>
          <p14:tracePt t="88552" x="10744200" y="4902200"/>
          <p14:tracePt t="88567" x="10731500" y="4902200"/>
          <p14:tracePt t="88584" x="10706100" y="4902200"/>
          <p14:tracePt t="88600" x="10642600" y="4902200"/>
          <p14:tracePt t="88617" x="10629900" y="4902200"/>
          <p14:tracePt t="88840" x="10604500" y="4895850"/>
          <p14:tracePt t="88856" x="10572750" y="4895850"/>
          <p14:tracePt t="88864" x="10560050" y="4895850"/>
          <p14:tracePt t="88872" x="10547350" y="4895850"/>
          <p14:tracePt t="88884" x="10521950" y="4895850"/>
          <p14:tracePt t="88900" x="10515600" y="4895850"/>
          <p14:tracePt t="88917" x="10509250" y="4895850"/>
          <p14:tracePt t="88934" x="10502900" y="4895850"/>
          <p14:tracePt t="88950" x="10496550" y="4895850"/>
          <p14:tracePt t="88967" x="10464800" y="4876800"/>
          <p14:tracePt t="88984" x="10388600" y="4870450"/>
          <p14:tracePt t="89000" x="10363200" y="4864100"/>
          <p14:tracePt t="89017" x="10344150" y="4851400"/>
          <p14:tracePt t="89034" x="10312400" y="4838700"/>
          <p14:tracePt t="89050" x="10217150" y="4806950"/>
          <p14:tracePt t="89067" x="10121900" y="4775200"/>
          <p14:tracePt t="89084" x="10096500" y="4762500"/>
          <p14:tracePt t="89100" x="10071100" y="4749800"/>
          <p14:tracePt t="89208" x="10064750" y="4749800"/>
          <p14:tracePt t="89248" x="10058400" y="4737100"/>
          <p14:tracePt t="89264" x="10052050" y="4724400"/>
          <p14:tracePt t="89272" x="10045700" y="4718050"/>
          <p14:tracePt t="89280" x="10033000" y="4718050"/>
          <p14:tracePt t="89296" x="10020300" y="4711700"/>
          <p14:tracePt t="89304" x="10007600" y="4699000"/>
          <p14:tracePt t="89317" x="9994900" y="4692650"/>
          <p14:tracePt t="89368" x="9994900" y="4686300"/>
          <p14:tracePt t="89376" x="9969500" y="4686300"/>
          <p14:tracePt t="89385" x="9950450" y="4679950"/>
          <p14:tracePt t="89401" x="9899650" y="4660900"/>
          <p14:tracePt t="89417" x="9886950" y="4654550"/>
          <p14:tracePt t="89434" x="9880600" y="4654550"/>
          <p14:tracePt t="89488" x="9874250" y="4654550"/>
          <p14:tracePt t="89520" x="9861550" y="4641850"/>
          <p14:tracePt t="89928" x="9855200" y="4641850"/>
          <p14:tracePt t="89952" x="9848850" y="4641850"/>
          <p14:tracePt t="89976" x="9842500" y="4641850"/>
          <p14:tracePt t="89984" x="9829800" y="4641850"/>
          <p14:tracePt t="89992" x="9823450" y="4635500"/>
          <p14:tracePt t="90016" x="9817100" y="4635500"/>
          <p14:tracePt t="90024" x="9810750" y="4629150"/>
          <p14:tracePt t="90040" x="9804400" y="4629150"/>
          <p14:tracePt t="90128" x="9798050" y="4629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Dispersal ability is affected by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thermal environment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species has its own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optimal temperature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associated with greater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flight performance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Understanding how temperature affects dispersal ability of agricultural pest is key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=&gt; successful biological control (e.g. SIT, quarantine zones,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&amp; dispersal 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2"/>
    </mc:Choice>
    <mc:Fallback xmlns="">
      <p:transition spd="slow" advTm="7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08" x="9791700" y="4629150"/>
          <p14:tracePt t="42616" x="9785350" y="4629150"/>
          <p14:tracePt t="42626" x="9779000" y="4616450"/>
          <p14:tracePt t="42643" x="9766300" y="4616450"/>
          <p14:tracePt t="42660" x="9759950" y="4616450"/>
          <p14:tracePt t="42712" x="9740900" y="4616450"/>
          <p14:tracePt t="42720" x="9702800" y="4622800"/>
          <p14:tracePt t="42728" x="9658350" y="4635500"/>
          <p14:tracePt t="42743" x="9613900" y="4635500"/>
          <p14:tracePt t="42760" x="9512300" y="4654550"/>
          <p14:tracePt t="42776" x="9378950" y="4603750"/>
          <p14:tracePt t="42793" x="9264650" y="4552950"/>
          <p14:tracePt t="42810" x="9175750" y="4540250"/>
          <p14:tracePt t="42826" x="9105900" y="4527550"/>
          <p14:tracePt t="42843" x="9017000" y="4527550"/>
          <p14:tracePt t="42860" x="8972550" y="4540250"/>
          <p14:tracePt t="42876" x="8921750" y="4572000"/>
          <p14:tracePt t="42893" x="8877300" y="4591050"/>
          <p14:tracePt t="42910" x="8813800" y="4616450"/>
          <p14:tracePt t="42927" x="8718550" y="4654550"/>
          <p14:tracePt t="42943" x="8629650" y="4679950"/>
          <p14:tracePt t="42960" x="8566150" y="4679950"/>
          <p14:tracePt t="42977" x="8528050" y="4679950"/>
          <p14:tracePt t="42993" x="8407400" y="4679950"/>
          <p14:tracePt t="43010" x="8242300" y="4679950"/>
          <p14:tracePt t="43027" x="8064500" y="4743450"/>
          <p14:tracePt t="43043" x="8007350" y="4794250"/>
          <p14:tracePt t="43060" x="8007350" y="4813300"/>
          <p14:tracePt t="43077" x="8007350" y="4838700"/>
          <p14:tracePt t="43093" x="8013700" y="4857750"/>
          <p14:tracePt t="43110" x="8013700" y="4876800"/>
          <p14:tracePt t="43127" x="8013700" y="4889500"/>
          <p14:tracePt t="43143" x="8013700" y="4902200"/>
          <p14:tracePt t="43160" x="8070850" y="4908550"/>
          <p14:tracePt t="43177" x="8134350" y="4908550"/>
          <p14:tracePt t="43193" x="8210550" y="4908550"/>
          <p14:tracePt t="43210" x="8280400" y="4908550"/>
          <p14:tracePt t="43227" x="8318500" y="4889500"/>
          <p14:tracePt t="43243" x="8324850" y="4889500"/>
          <p14:tracePt t="43296" x="8318500" y="4889500"/>
          <p14:tracePt t="43304" x="8305800" y="4889500"/>
          <p14:tracePt t="43312" x="8280400" y="4895850"/>
          <p14:tracePt t="43336" x="8267700" y="4895850"/>
          <p14:tracePt t="43344" x="8261350" y="4895850"/>
          <p14:tracePt t="43360" x="8261350" y="4902200"/>
          <p14:tracePt t="43392" x="8280400" y="4914900"/>
          <p14:tracePt t="43400" x="8318500" y="4921250"/>
          <p14:tracePt t="43410" x="8350250" y="4927600"/>
          <p14:tracePt t="43427" x="8401050" y="4933950"/>
          <p14:tracePt t="43512" x="8401050" y="4940300"/>
          <p14:tracePt t="43520" x="8401050" y="4953000"/>
          <p14:tracePt t="43528" x="8401050" y="4959350"/>
          <p14:tracePt t="43543" x="8401050" y="4978400"/>
          <p14:tracePt t="43560" x="8388350" y="5060950"/>
          <p14:tracePt t="43577" x="8375650" y="5124450"/>
          <p14:tracePt t="43593" x="8375650" y="5149850"/>
          <p14:tracePt t="43627" x="8375650" y="5162550"/>
          <p14:tracePt t="43643" x="8375650" y="5168900"/>
          <p14:tracePt t="43688" x="8382000" y="5168900"/>
          <p14:tracePt t="43752" x="8394700" y="5168900"/>
          <p14:tracePt t="43760" x="8413750" y="5168900"/>
          <p14:tracePt t="43768" x="8458200" y="5168900"/>
          <p14:tracePt t="43777" x="8489950" y="5168900"/>
          <p14:tracePt t="43793" x="8547100" y="5168900"/>
          <p14:tracePt t="43810" x="8572500" y="5168900"/>
          <p14:tracePt t="43827" x="8585200" y="5168900"/>
          <p14:tracePt t="43860" x="8591550" y="5168900"/>
          <p14:tracePt t="46688" x="8597900" y="5162550"/>
          <p14:tracePt t="46696" x="8566150" y="5149850"/>
          <p14:tracePt t="46704" x="8477250" y="5124450"/>
          <p14:tracePt t="46712" x="8312150" y="5111750"/>
          <p14:tracePt t="46728" x="7912100" y="5111750"/>
          <p14:tracePt t="46744" x="6172200" y="5048250"/>
          <p14:tracePt t="46761" x="5784850" y="4927600"/>
          <p14:tracePt t="46794" x="5772150" y="4889500"/>
          <p14:tracePt t="46811" x="5746750" y="4800600"/>
          <p14:tracePt t="46828" x="5746750" y="4692650"/>
          <p14:tracePt t="46844" x="5746750" y="4603750"/>
          <p14:tracePt t="46861" x="5746750" y="4514850"/>
          <p14:tracePt t="46878" x="5695950" y="4470400"/>
          <p14:tracePt t="46894" x="5664200" y="4470400"/>
          <p14:tracePt t="46896" x="5638800" y="4502150"/>
          <p14:tracePt t="46911" x="5632450" y="4508500"/>
          <p14:tracePt t="46928" x="5619750" y="4540250"/>
          <p14:tracePt t="46976" x="5619750" y="4578350"/>
          <p14:tracePt t="46984" x="5619750" y="4622800"/>
          <p14:tracePt t="46994" x="5619750" y="4667250"/>
          <p14:tracePt t="47011" x="5619750" y="4724400"/>
          <p14:tracePt t="47028" x="5626100" y="4743450"/>
          <p14:tracePt t="47044" x="5651500" y="4743450"/>
          <p14:tracePt t="47061" x="5689600" y="4743450"/>
          <p14:tracePt t="47078" x="5778500" y="4762500"/>
          <p14:tracePt t="47094" x="5899150" y="4781550"/>
          <p14:tracePt t="47111" x="6076950" y="4781550"/>
          <p14:tracePt t="47128" x="6140450" y="4781550"/>
          <p14:tracePt t="47144" x="6146800" y="4781550"/>
          <p14:tracePt t="47161" x="6153150" y="4787900"/>
          <p14:tracePt t="47200" x="6165850" y="4787900"/>
          <p14:tracePt t="47208" x="6191250" y="4787900"/>
          <p14:tracePt t="47216" x="6210300" y="4775200"/>
          <p14:tracePt t="47228" x="6223000" y="4768850"/>
          <p14:tracePt t="47245" x="6292850" y="4730750"/>
          <p14:tracePt t="47261" x="6407150" y="4711700"/>
          <p14:tracePt t="47278" x="6477000" y="4711700"/>
          <p14:tracePt t="47295" x="6489700" y="4711700"/>
          <p14:tracePt t="47328" x="6496050" y="4711700"/>
          <p14:tracePt t="47360" x="6496050" y="4724400"/>
          <p14:tracePt t="47368" x="6515100" y="4756150"/>
          <p14:tracePt t="47378" x="6521450" y="4762500"/>
          <p14:tracePt t="47395" x="6546850" y="4787900"/>
          <p14:tracePt t="47411" x="6623050" y="4813300"/>
          <p14:tracePt t="47428" x="6699250" y="4826000"/>
          <p14:tracePt t="47445" x="6756400" y="4832350"/>
          <p14:tracePt t="47461" x="6813550" y="4832350"/>
          <p14:tracePt t="47478" x="6870700" y="4832350"/>
          <p14:tracePt t="47495" x="6934200" y="4806950"/>
          <p14:tracePt t="47511" x="6972300" y="4768850"/>
          <p14:tracePt t="47528" x="6978650" y="4762500"/>
          <p14:tracePt t="47552" x="6965950" y="4762500"/>
          <p14:tracePt t="47561" x="6953250" y="4762500"/>
          <p14:tracePt t="47578" x="6927850" y="4768850"/>
          <p14:tracePt t="47595" x="6908800" y="4781550"/>
          <p14:tracePt t="47611" x="6896100" y="4787900"/>
          <p14:tracePt t="47628" x="6883400" y="4794250"/>
          <p14:tracePt t="47645" x="6864350" y="4806950"/>
          <p14:tracePt t="47661" x="6864350" y="4813300"/>
          <p14:tracePt t="47728" x="6870700" y="4813300"/>
          <p14:tracePt t="47736" x="6883400" y="4806950"/>
          <p14:tracePt t="47745" x="6896100" y="4800600"/>
          <p14:tracePt t="47776" x="6896100" y="4794250"/>
          <p14:tracePt t="47792" x="6883400" y="4794250"/>
          <p14:tracePt t="47800" x="6838950" y="4794250"/>
          <p14:tracePt t="47811" x="6775450" y="4813300"/>
          <p14:tracePt t="47828" x="6623050" y="4895850"/>
          <p14:tracePt t="47845" x="6540500" y="4984750"/>
          <p14:tracePt t="47861" x="6540500" y="4997450"/>
          <p14:tracePt t="47878" x="6559550" y="5010150"/>
          <p14:tracePt t="47895" x="6597650" y="5010150"/>
          <p14:tracePt t="47896" x="6616700" y="5010150"/>
          <p14:tracePt t="47911" x="6629400" y="5010150"/>
          <p14:tracePt t="47928" x="6661150" y="5016500"/>
          <p14:tracePt t="47945" x="6661150" y="5029200"/>
          <p14:tracePt t="47961" x="6661150" y="5041900"/>
          <p14:tracePt t="47995" x="6667500" y="5067300"/>
          <p14:tracePt t="48028" x="6667500" y="5086350"/>
          <p14:tracePt t="48045" x="6667500" y="5111750"/>
          <p14:tracePt t="48061" x="6667500" y="5118100"/>
          <p14:tracePt t="48120" x="6661150" y="5118100"/>
          <p14:tracePt t="48136" x="6648450" y="5118100"/>
          <p14:tracePt t="48152" x="6642100" y="5118100"/>
          <p14:tracePt t="48168" x="6642100" y="5099050"/>
          <p14:tracePt t="48176" x="6661150" y="5092700"/>
          <p14:tracePt t="48184" x="6667500" y="5092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Native to Asia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Highly invasive: ± 65 countries (CABI)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Polyphagous and major pest to the agricultural industry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344" y="2355374"/>
            <a:ext cx="3639312" cy="3291840"/>
          </a:xfrm>
        </p:spPr>
      </p:pic>
      <p:cxnSp>
        <p:nvCxnSpPr>
          <p:cNvPr id="5" name="Straight Connector 4"/>
          <p:cNvCxnSpPr/>
          <p:nvPr/>
        </p:nvCxnSpPr>
        <p:spPr>
          <a:xfrm>
            <a:off x="0" y="1206691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883426" y="5447159"/>
            <a:ext cx="699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700" dirty="0">
                <a:latin typeface="Arial" panose="020B0604020202020204" pitchFamily="34" charset="0"/>
                <a:cs typeface="Arial" panose="020B0604020202020204" pitchFamily="34" charset="0"/>
              </a:rPr>
              <a:t>© Nina Parry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0" y="0"/>
            <a:ext cx="12192000" cy="11865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oriental fruit fly, </a:t>
            </a:r>
            <a:r>
              <a:rPr lang="en-ZA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Bactrocera</a:t>
            </a:r>
            <a:r>
              <a:rPr lang="en-ZA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dorsalis</a:t>
            </a:r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ZA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Hendel</a:t>
            </a:r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6"/>
    </mc:Choice>
    <mc:Fallback xmlns="">
      <p:transition spd="slow" advTm="3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Bactrocera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species are great dispersers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(Weldon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2014; Hicks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2019)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Especially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B. dorsalis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release-recapture studies </a:t>
            </a:r>
            <a:r>
              <a:rPr lang="en-US" sz="2000" dirty="0"/>
              <a:t>≃ 2 km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(up to +90 km)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Thermal preference for long distance flights: 20 to 24ºC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Makumbe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2020)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Effect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adult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thermal history not documented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Dispersal ability of </a:t>
            </a:r>
            <a:r>
              <a:rPr lang="en-ZA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dorsalis</a:t>
            </a:r>
            <a:endParaRPr lang="en-Z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05" y="4805363"/>
            <a:ext cx="1351952" cy="137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4"/>
    </mc:Choice>
    <mc:Fallback xmlns="">
      <p:transition spd="slow" advTm="5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24" x="6654800" y="5073650"/>
          <p14:tracePt t="35432" x="6604000" y="5003800"/>
          <p14:tracePt t="35440" x="6521450" y="4921250"/>
          <p14:tracePt t="35448" x="6457950" y="4876800"/>
          <p14:tracePt t="35460" x="6438900" y="4870450"/>
          <p14:tracePt t="35680" x="6432550" y="4870450"/>
          <p14:tracePt t="35688" x="6591300" y="4857750"/>
          <p14:tracePt t="35696" x="7061200" y="4826000"/>
          <p14:tracePt t="35710" x="7562850" y="4826000"/>
          <p14:tracePt t="35727" x="8953500" y="4876800"/>
          <p14:tracePt t="35743" x="10363200" y="4908550"/>
          <p14:tracePt t="35760" x="10915650" y="4908550"/>
          <p14:tracePt t="35777" x="10966450" y="4908550"/>
          <p14:tracePt t="35793" x="11131550" y="4908550"/>
          <p14:tracePt t="35810" x="11315700" y="4908550"/>
          <p14:tracePt t="35827" x="11468100" y="4908550"/>
          <p14:tracePt t="35843" x="11595100" y="4908550"/>
          <p14:tracePt t="35860" x="11823700" y="4851400"/>
          <p14:tracePt t="35877" x="12147550" y="4781550"/>
          <p14:tracePt t="35893" x="12185650" y="4781550"/>
          <p14:tracePt t="35944" x="12185650" y="4787900"/>
          <p14:tracePt t="35952" x="12185650" y="4800600"/>
          <p14:tracePt t="35961" x="12185650" y="4806950"/>
          <p14:tracePt t="35977" x="12185650" y="4813300"/>
          <p14:tracePt t="36024" x="12185650" y="4851400"/>
          <p14:tracePt t="36032" x="12185650" y="4921250"/>
          <p14:tracePt t="36040" x="12185650" y="4978400"/>
          <p14:tracePt t="36048" x="12185650" y="5035550"/>
          <p14:tracePt t="36060" x="12185650" y="5060950"/>
          <p14:tracePt t="36077" x="12185650" y="5067300"/>
          <p14:tracePt t="36093" x="12185650" y="5022850"/>
          <p14:tracePt t="36110" x="12185650" y="4921250"/>
          <p14:tracePt t="36127" x="12185650" y="4813300"/>
          <p14:tracePt t="36143" x="12179300" y="4724400"/>
          <p14:tracePt t="36160" x="12103100" y="4578350"/>
          <p14:tracePt t="36177" x="11988800" y="4425950"/>
          <p14:tracePt t="36193" x="11823700" y="4305300"/>
          <p14:tracePt t="36210" x="11684000" y="4203700"/>
          <p14:tracePt t="36227" x="11531600" y="4089400"/>
          <p14:tracePt t="36243" x="11379200" y="3975100"/>
          <p14:tracePt t="36260" x="11176000" y="3778250"/>
          <p14:tracePt t="36277" x="10934700" y="3568700"/>
          <p14:tracePt t="36294" x="10801350" y="3511550"/>
          <p14:tracePt t="36310" x="10788650" y="3505200"/>
          <p14:tracePt t="36327" x="10775950" y="3505200"/>
          <p14:tracePt t="36343" x="10769600" y="3524250"/>
          <p14:tracePt t="36360" x="10744200" y="3530600"/>
          <p14:tracePt t="36377" x="10699750" y="3549650"/>
          <p14:tracePt t="36394" x="10661650" y="3581400"/>
          <p14:tracePt t="36410" x="10648950" y="3587750"/>
          <p14:tracePt t="36427" x="10642600" y="3587750"/>
          <p14:tracePt t="36444" x="10598150" y="3543300"/>
          <p14:tracePt t="36460" x="10515600" y="3441700"/>
          <p14:tracePt t="36477" x="10414000" y="3378200"/>
          <p14:tracePt t="36494" x="10369550" y="3340100"/>
          <p14:tracePt t="36510" x="10344150" y="3314700"/>
          <p14:tracePt t="36527" x="10312400" y="3282950"/>
          <p14:tracePt t="36544" x="10236200" y="3219450"/>
          <p14:tracePt t="36560" x="10109200" y="3168650"/>
          <p14:tracePt t="36577" x="10007600" y="3162300"/>
          <p14:tracePt t="36594" x="9994900" y="3149600"/>
          <p14:tracePt t="36648" x="9982200" y="3155950"/>
          <p14:tracePt t="36656" x="9975850" y="3162300"/>
          <p14:tracePt t="36664" x="9969500" y="3168650"/>
          <p14:tracePt t="36677" x="9963150" y="3175000"/>
          <p14:tracePt t="36694" x="9956800" y="3175000"/>
          <p14:tracePt t="36744" x="9950450" y="3187700"/>
          <p14:tracePt t="36752" x="9950450" y="3194050"/>
          <p14:tracePt t="36760" x="9931400" y="3194050"/>
          <p14:tracePt t="36777" x="9886950" y="3200400"/>
          <p14:tracePt t="36794" x="9848850" y="3200400"/>
          <p14:tracePt t="36810" x="9817100" y="3206750"/>
          <p14:tracePt t="36827" x="9772650" y="3225800"/>
          <p14:tracePt t="36844" x="9734550" y="3232150"/>
          <p14:tracePt t="36860" x="9664700" y="3251200"/>
          <p14:tracePt t="36877" x="9645650" y="3257550"/>
          <p14:tracePt t="36894" x="9626600" y="3270250"/>
          <p14:tracePt t="36968" x="9645650" y="3270250"/>
          <p14:tracePt t="36976" x="9658350" y="3270250"/>
          <p14:tracePt t="36984" x="9671050" y="3257550"/>
          <p14:tracePt t="37000" x="9677400" y="3251200"/>
          <p14:tracePt t="37010" x="9690100" y="3244850"/>
          <p14:tracePt t="37027" x="9709150" y="3225800"/>
          <p14:tracePt t="37044" x="9779000" y="3219450"/>
          <p14:tracePt t="37060" x="9836150" y="3219450"/>
          <p14:tracePt t="37077" x="9861550" y="3219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influence of adult thermal history on the dispersal performance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B. dorsalis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an agricultural environment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hot better? Cold? Or a given temperature for a given environment?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The best temperature treatment would depend on the field conditions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&amp; Predictions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75" y="2355374"/>
            <a:ext cx="2374392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8937" y="5447159"/>
            <a:ext cx="699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700" dirty="0">
                <a:latin typeface="Arial" panose="020B0604020202020204" pitchFamily="34" charset="0"/>
                <a:cs typeface="Arial" panose="020B0604020202020204" pitchFamily="34" charset="0"/>
              </a:rPr>
              <a:t>© Nina Parry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392886" y="2852058"/>
            <a:ext cx="576943" cy="51162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4"/>
    </mc:Choice>
    <mc:Fallback xmlns="">
      <p:transition spd="slow" advTm="3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Mass collection of pupae (</a:t>
            </a:r>
            <a:r>
              <a:rPr lang="en-US" sz="2400" dirty="0"/>
              <a:t>≃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5000-6000) hosted at 25ºC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Pupae irradiated at 100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24-48h before emergence (NICD)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Pupae divided into 3 groups and marked (2 g/L) with fluorescent powders (yellow, orange or red)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2"/>
    </mc:Choice>
    <mc:Fallback xmlns="">
      <p:transition spd="slow" advTm="3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654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Z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86543"/>
            <a:ext cx="12192000" cy="0"/>
          </a:xfrm>
          <a:prstGeom prst="line">
            <a:avLst/>
          </a:prstGeom>
          <a:ln w="47625">
            <a:solidFill>
              <a:srgbClr val="F16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788229" y="1432558"/>
            <a:ext cx="1201783" cy="1108165"/>
            <a:chOff x="3788229" y="1682931"/>
            <a:chExt cx="1201783" cy="1108165"/>
          </a:xfrm>
        </p:grpSpPr>
        <p:sp>
          <p:nvSpPr>
            <p:cNvPr id="6" name="Oval 5"/>
            <p:cNvSpPr/>
            <p:nvPr/>
          </p:nvSpPr>
          <p:spPr>
            <a:xfrm>
              <a:off x="4114801" y="2242456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788229" y="1693816"/>
              <a:ext cx="548640" cy="548640"/>
            </a:xfrm>
            <a:prstGeom prst="ellipse">
              <a:avLst/>
            </a:prstGeom>
            <a:solidFill>
              <a:srgbClr val="F17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441372" y="1682931"/>
              <a:ext cx="548640" cy="5486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25143" y="181512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25ºC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23013" y="1699260"/>
            <a:ext cx="1230086" cy="481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pupae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88229" y="3696788"/>
            <a:ext cx="1201783" cy="1108165"/>
            <a:chOff x="3788229" y="1682931"/>
            <a:chExt cx="1201783" cy="1108165"/>
          </a:xfrm>
        </p:grpSpPr>
        <p:sp>
          <p:nvSpPr>
            <p:cNvPr id="13" name="Oval 12"/>
            <p:cNvSpPr/>
            <p:nvPr/>
          </p:nvSpPr>
          <p:spPr>
            <a:xfrm>
              <a:off x="4114801" y="2242456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88229" y="1693816"/>
              <a:ext cx="548640" cy="548640"/>
            </a:xfrm>
            <a:prstGeom prst="ellipse">
              <a:avLst/>
            </a:prstGeom>
            <a:solidFill>
              <a:srgbClr val="F17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41372" y="1682931"/>
              <a:ext cx="548640" cy="5486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Down Arrow 16"/>
          <p:cNvSpPr/>
          <p:nvPr/>
        </p:nvSpPr>
        <p:spPr>
          <a:xfrm>
            <a:off x="4225835" y="2780211"/>
            <a:ext cx="326571" cy="6770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04102" y="506333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25ºC for 6 days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421342" y="2920235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emergence</a:t>
            </a:r>
          </a:p>
        </p:txBody>
      </p:sp>
      <p:sp>
        <p:nvSpPr>
          <p:cNvPr id="20" name="Oval 19"/>
          <p:cNvSpPr/>
          <p:nvPr/>
        </p:nvSpPr>
        <p:spPr>
          <a:xfrm>
            <a:off x="6068089" y="3180442"/>
            <a:ext cx="548640" cy="548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68089" y="3994362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68089" y="4804953"/>
            <a:ext cx="548640" cy="5486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5365765" y="3930135"/>
            <a:ext cx="326571" cy="6770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7428133">
            <a:off x="5358417" y="4518486"/>
            <a:ext cx="326571" cy="6770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4811345">
            <a:off x="5359624" y="3333632"/>
            <a:ext cx="326571" cy="6770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93234" y="327009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20ºC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93234" y="4082924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25ºC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1686" y="489575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30ºC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1" y="4042161"/>
            <a:ext cx="2682240" cy="20116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28" y="3283130"/>
            <a:ext cx="2682240" cy="2011680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 rot="16200000">
            <a:off x="7921481" y="3950424"/>
            <a:ext cx="326571" cy="6770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10239" y="561554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days acclimation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91105" y="2534552"/>
            <a:ext cx="1230086" cy="481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release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23013" y="3971108"/>
            <a:ext cx="1230086" cy="481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4"/>
    </mc:Choice>
    <mc:Fallback xmlns="">
      <p:transition spd="slow" advTm="3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0" x="9817100" y="3200400"/>
          <p14:tracePt t="2608" x="9639300" y="3155950"/>
          <p14:tracePt t="2616" x="9569450" y="3086100"/>
          <p14:tracePt t="2624" x="9531350" y="2990850"/>
          <p14:tracePt t="2638" x="9518650" y="2940050"/>
          <p14:tracePt t="2654" x="9505950" y="2781300"/>
          <p14:tracePt t="2671" x="9505950" y="2590800"/>
          <p14:tracePt t="2688" x="9505950" y="2406650"/>
          <p14:tracePt t="2704" x="9429750" y="2127250"/>
          <p14:tracePt t="2721" x="9353550" y="1917700"/>
          <p14:tracePt t="2738" x="9251950" y="1670050"/>
          <p14:tracePt t="2754" x="9188450" y="1492250"/>
          <p14:tracePt t="2771" x="9156700" y="1422400"/>
          <p14:tracePt t="2788" x="9124950" y="1365250"/>
          <p14:tracePt t="2804" x="8997950" y="1231900"/>
          <p14:tracePt t="2821" x="8731250" y="1073150"/>
          <p14:tracePt t="2838" x="8324850" y="1016000"/>
          <p14:tracePt t="2854" x="7753350" y="1181100"/>
          <p14:tracePt t="2871" x="6972300" y="1485900"/>
          <p14:tracePt t="2888" x="6223000" y="1689100"/>
          <p14:tracePt t="2905" x="5359400" y="1790700"/>
          <p14:tracePt t="2921" x="5130800" y="1790700"/>
          <p14:tracePt t="2938" x="5073650" y="1790700"/>
          <p14:tracePt t="2955" x="5048250" y="1771650"/>
          <p14:tracePt t="2971" x="5016500" y="1720850"/>
          <p14:tracePt t="2988" x="4895850" y="1714500"/>
          <p14:tracePt t="3005" x="4686300" y="1714500"/>
          <p14:tracePt t="3021" x="4464050" y="1841500"/>
          <p14:tracePt t="3038" x="4267200" y="1955800"/>
          <p14:tracePt t="3055" x="4146550" y="2019300"/>
          <p14:tracePt t="3071" x="4108450" y="2044700"/>
          <p14:tracePt t="3105" x="4108450" y="2051050"/>
          <p14:tracePt t="3121" x="4108450" y="2095500"/>
          <p14:tracePt t="3138" x="4127500" y="2139950"/>
          <p14:tracePt t="3184" x="4127500" y="2146300"/>
          <p14:tracePt t="3192" x="4146550" y="2146300"/>
          <p14:tracePt t="3205" x="4165600" y="2159000"/>
          <p14:tracePt t="3221" x="4203700" y="2159000"/>
          <p14:tracePt t="3238" x="4248150" y="2159000"/>
          <p14:tracePt t="3255" x="4292600" y="2159000"/>
          <p14:tracePt t="3271" x="4324350" y="2159000"/>
          <p14:tracePt t="3288" x="4400550" y="2146300"/>
          <p14:tracePt t="3305" x="4476750" y="2146300"/>
          <p14:tracePt t="3321" x="4629150" y="2146300"/>
          <p14:tracePt t="3338" x="4794250" y="2127250"/>
          <p14:tracePt t="3355" x="4876800" y="2108200"/>
          <p14:tracePt t="3371" x="4908550" y="2082800"/>
          <p14:tracePt t="3388" x="4927600" y="2057400"/>
          <p14:tracePt t="3405" x="4972050" y="2025650"/>
          <p14:tracePt t="3421" x="5060950" y="1974850"/>
          <p14:tracePt t="3438" x="5105400" y="1943100"/>
          <p14:tracePt t="3455" x="5118100" y="1930400"/>
          <p14:tracePt t="3471" x="5118100" y="1924050"/>
          <p14:tracePt t="3592" x="5118100" y="1949450"/>
          <p14:tracePt t="3600" x="5137150" y="1974850"/>
          <p14:tracePt t="3608" x="5175250" y="2019300"/>
          <p14:tracePt t="3621" x="5226050" y="2057400"/>
          <p14:tracePt t="3638" x="5334000" y="2120900"/>
          <p14:tracePt t="3655" x="5480050" y="2159000"/>
          <p14:tracePt t="3671" x="5676900" y="2178050"/>
          <p14:tracePt t="3688" x="5892800" y="2178050"/>
          <p14:tracePt t="3705" x="5956300" y="2178050"/>
          <p14:tracePt t="3721" x="5975350" y="2171700"/>
          <p14:tracePt t="3738" x="5975350" y="2152650"/>
          <p14:tracePt t="3755" x="5975350" y="2101850"/>
          <p14:tracePt t="3771" x="5975350" y="2057400"/>
          <p14:tracePt t="3788" x="5975350" y="2025650"/>
          <p14:tracePt t="3805" x="5981700" y="1981200"/>
          <p14:tracePt t="3822" x="5981700" y="1962150"/>
          <p14:tracePt t="3838" x="5981700" y="1949450"/>
          <p14:tracePt t="3855" x="5981700" y="1943100"/>
          <p14:tracePt t="3912" x="5981700" y="1936750"/>
          <p14:tracePt t="3928" x="5969000" y="1936750"/>
          <p14:tracePt t="3944" x="5943600" y="1936750"/>
          <p14:tracePt t="3952" x="5924550" y="1943100"/>
          <p14:tracePt t="3960" x="5886450" y="1943100"/>
          <p14:tracePt t="3971" x="5848350" y="1955800"/>
          <p14:tracePt t="3988" x="5734050" y="2000250"/>
          <p14:tracePt t="4005" x="5651500" y="2038350"/>
          <p14:tracePt t="4021" x="5619750" y="2063750"/>
          <p14:tracePt t="4038" x="5607050" y="2070100"/>
          <p14:tracePt t="4055" x="5607050" y="2082800"/>
          <p14:tracePt t="4072" x="5607050" y="2101850"/>
          <p14:tracePt t="4088" x="5607050" y="2133600"/>
          <p14:tracePt t="4105" x="5632450" y="2152650"/>
          <p14:tracePt t="4122" x="5657850" y="2165350"/>
          <p14:tracePt t="4138" x="5676900" y="2171700"/>
          <p14:tracePt t="4155" x="5702300" y="2171700"/>
          <p14:tracePt t="4172" x="5721350" y="2171700"/>
          <p14:tracePt t="4188" x="5746750" y="2171700"/>
          <p14:tracePt t="4205" x="5753100" y="2171700"/>
          <p14:tracePt t="4222" x="5765800" y="2171700"/>
          <p14:tracePt t="4238" x="5778500" y="2152650"/>
          <p14:tracePt t="4255" x="5791200" y="2133600"/>
          <p14:tracePt t="4272" x="5803900" y="2095500"/>
          <p14:tracePt t="4288" x="5822950" y="2051050"/>
          <p14:tracePt t="4305" x="5835650" y="2019300"/>
          <p14:tracePt t="4322" x="5848350" y="1993900"/>
          <p14:tracePt t="4338" x="5848350" y="1968500"/>
          <p14:tracePt t="4355" x="5848350" y="1955800"/>
          <p14:tracePt t="4372" x="5848350" y="1943100"/>
          <p14:tracePt t="4388" x="5842000" y="1936750"/>
          <p14:tracePt t="4405" x="5822950" y="1936750"/>
          <p14:tracePt t="4422" x="5816600" y="1936750"/>
          <p14:tracePt t="4438" x="5803900" y="1936750"/>
          <p14:tracePt t="4455" x="5765800" y="1943100"/>
          <p14:tracePt t="4456" x="5740400" y="1949450"/>
          <p14:tracePt t="4472" x="5689600" y="1981200"/>
          <p14:tracePt t="4488" x="5651500" y="2012950"/>
          <p14:tracePt t="4505" x="5645150" y="2025650"/>
          <p14:tracePt t="4522" x="5645150" y="2032000"/>
          <p14:tracePt t="4538" x="5645150" y="2038350"/>
          <p14:tracePt t="4555" x="5645150" y="2051050"/>
          <p14:tracePt t="4572" x="5651500" y="2063750"/>
          <p14:tracePt t="4588" x="5702300" y="2082800"/>
          <p14:tracePt t="4605" x="5715000" y="2089150"/>
          <p14:tracePt t="4622" x="5721350" y="2089150"/>
          <p14:tracePt t="4638" x="5740400" y="2089150"/>
          <p14:tracePt t="4655" x="5746750" y="2089150"/>
          <p14:tracePt t="4672" x="5772150" y="2089150"/>
          <p14:tracePt t="4688" x="5784850" y="2082800"/>
          <p14:tracePt t="4722" x="5784850" y="2063750"/>
          <p14:tracePt t="4755" x="5784850" y="2051050"/>
          <p14:tracePt t="4772" x="5765800" y="2051050"/>
          <p14:tracePt t="4788" x="5734050" y="2051050"/>
          <p14:tracePt t="4805" x="5727700" y="2051050"/>
          <p14:tracePt t="4822" x="5721350" y="2051050"/>
          <p14:tracePt t="4888" x="5715000" y="2051050"/>
          <p14:tracePt t="5920" x="5702300" y="2051050"/>
          <p14:tracePt t="5928" x="5695950" y="2051050"/>
          <p14:tracePt t="5944" x="5689600" y="2051050"/>
          <p14:tracePt t="5952" x="5676900" y="2070100"/>
          <p14:tracePt t="5960" x="5670550" y="2070100"/>
          <p14:tracePt t="5972" x="5664200" y="2070100"/>
          <p14:tracePt t="5989" x="5626100" y="2101850"/>
          <p14:tracePt t="6006" x="5568950" y="2159000"/>
          <p14:tracePt t="6022" x="5511800" y="2216150"/>
          <p14:tracePt t="6039" x="5429250" y="2279650"/>
          <p14:tracePt t="6056" x="5340350" y="2311400"/>
          <p14:tracePt t="6072" x="5130800" y="2406650"/>
          <p14:tracePt t="6089" x="5035550" y="2463800"/>
          <p14:tracePt t="6106" x="4984750" y="2520950"/>
          <p14:tracePt t="6122" x="4965700" y="2559050"/>
          <p14:tracePt t="6139" x="4946650" y="2578100"/>
          <p14:tracePt t="6155" x="4921250" y="2584450"/>
          <p14:tracePt t="6172" x="4845050" y="2628900"/>
          <p14:tracePt t="6189" x="4718050" y="2743200"/>
          <p14:tracePt t="6206" x="4603750" y="2914650"/>
          <p14:tracePt t="6222" x="4476750" y="3098800"/>
          <p14:tracePt t="6239" x="4387850" y="3219450"/>
          <p14:tracePt t="6256" x="4343400" y="3308350"/>
          <p14:tracePt t="6272" x="4216400" y="3511550"/>
          <p14:tracePt t="6289" x="4165600" y="3702050"/>
          <p14:tracePt t="6306" x="4121150" y="3879850"/>
          <p14:tracePt t="6322" x="4108450" y="3994150"/>
          <p14:tracePt t="6339" x="4089400" y="4070350"/>
          <p14:tracePt t="6356" x="4083050" y="4108450"/>
          <p14:tracePt t="6372" x="4070350" y="4133850"/>
          <p14:tracePt t="6389" x="4064000" y="4171950"/>
          <p14:tracePt t="6406" x="4064000" y="4184650"/>
          <p14:tracePt t="6422" x="4064000" y="4191000"/>
          <p14:tracePt t="6464" x="4057650" y="4197350"/>
          <p14:tracePt t="6504" x="4057650" y="4191000"/>
          <p14:tracePt t="6512" x="4070350" y="4184650"/>
          <p14:tracePt t="6522" x="4108450" y="4171950"/>
          <p14:tracePt t="6539" x="4171950" y="4146550"/>
          <p14:tracePt t="6556" x="4203700" y="4114800"/>
          <p14:tracePt t="6572" x="4203700" y="4095750"/>
          <p14:tracePt t="6589" x="4203700" y="4089400"/>
          <p14:tracePt t="6606" x="4203700" y="4076700"/>
          <p14:tracePt t="6704" x="4203700" y="4070350"/>
          <p14:tracePt t="6712" x="4184650" y="4070350"/>
          <p14:tracePt t="6728" x="4171950" y="4070350"/>
          <p14:tracePt t="6739" x="4165600" y="4070350"/>
          <p14:tracePt t="6756" x="4152900" y="4070350"/>
          <p14:tracePt t="6772" x="4133850" y="4070350"/>
          <p14:tracePt t="6789" x="4108450" y="4070350"/>
          <p14:tracePt t="6806" x="4089400" y="4070350"/>
          <p14:tracePt t="6822" x="4044950" y="4076700"/>
          <p14:tracePt t="6839" x="4019550" y="4076700"/>
          <p14:tracePt t="6856" x="3981450" y="4089400"/>
          <p14:tracePt t="6872" x="3886200" y="4121150"/>
          <p14:tracePt t="6889" x="3841750" y="4152900"/>
          <p14:tracePt t="6906" x="3816350" y="4171950"/>
          <p14:tracePt t="6922" x="3810000" y="4178300"/>
          <p14:tracePt t="6939" x="3803650" y="4184650"/>
          <p14:tracePt t="6956" x="3797300" y="4191000"/>
          <p14:tracePt t="6972" x="3790950" y="4203700"/>
          <p14:tracePt t="6989" x="3790950" y="4216400"/>
          <p14:tracePt t="7006" x="3790950" y="4229100"/>
          <p14:tracePt t="7023" x="3790950" y="4241800"/>
          <p14:tracePt t="7039" x="3797300" y="4241800"/>
          <p14:tracePt t="7096" x="3810000" y="4241800"/>
          <p14:tracePt t="7104" x="3822700" y="4241800"/>
          <p14:tracePt t="7112" x="3829050" y="4235450"/>
          <p14:tracePt t="7122" x="3829050" y="4229100"/>
          <p14:tracePt t="8960" x="3829050" y="4235450"/>
          <p14:tracePt t="8968" x="3829050" y="4248150"/>
          <p14:tracePt t="8976" x="3829050" y="4273550"/>
          <p14:tracePt t="8990" x="3835400" y="4286250"/>
          <p14:tracePt t="9006" x="3854450" y="4337050"/>
          <p14:tracePt t="9023" x="3860800" y="4356100"/>
          <p14:tracePt t="9040" x="3867150" y="4425950"/>
          <p14:tracePt t="9056" x="3886200" y="4521200"/>
          <p14:tracePt t="9073" x="3892550" y="4591050"/>
          <p14:tracePt t="9090" x="3911600" y="4629150"/>
          <p14:tracePt t="9107" x="3911600" y="4635500"/>
          <p14:tracePt t="17856" x="3911600" y="4648200"/>
          <p14:tracePt t="17864" x="3911600" y="4673600"/>
          <p14:tracePt t="17872" x="3911600" y="4692650"/>
          <p14:tracePt t="17880" x="3924300" y="4711700"/>
          <p14:tracePt t="17893" x="3949700" y="4737100"/>
          <p14:tracePt t="17909" x="4000500" y="4768850"/>
          <p14:tracePt t="17926" x="4146550" y="4832350"/>
          <p14:tracePt t="17943" x="4292600" y="4864100"/>
          <p14:tracePt t="17959" x="4400550" y="4864100"/>
          <p14:tracePt t="17976" x="4521200" y="4864100"/>
          <p14:tracePt t="17977" x="4616450" y="4864100"/>
          <p14:tracePt t="17993" x="4940300" y="4781550"/>
          <p14:tracePt t="18009" x="5422900" y="4578350"/>
          <p14:tracePt t="18026" x="5708650" y="4445000"/>
          <p14:tracePt t="18043" x="5969000" y="4349750"/>
          <p14:tracePt t="18059" x="6102350" y="4292600"/>
          <p14:tracePt t="18076" x="6229350" y="4235450"/>
          <p14:tracePt t="18093" x="6337300" y="4178300"/>
          <p14:tracePt t="18109" x="6451600" y="4064000"/>
          <p14:tracePt t="18126" x="6546850" y="3937000"/>
          <p14:tracePt t="18143" x="6629400" y="3816350"/>
          <p14:tracePt t="18159" x="6686550" y="3727450"/>
          <p14:tracePt t="18176" x="6718300" y="3695700"/>
          <p14:tracePt t="18193" x="6788150" y="3587750"/>
          <p14:tracePt t="18209" x="6877050" y="3467100"/>
          <p14:tracePt t="18226" x="6908800" y="3429000"/>
          <p14:tracePt t="18243" x="6927850" y="3397250"/>
          <p14:tracePt t="18259" x="6934200" y="3390900"/>
          <p14:tracePt t="18276" x="6959600" y="3378200"/>
          <p14:tracePt t="18293" x="6985000" y="3365500"/>
          <p14:tracePt t="18309" x="7029450" y="3346450"/>
          <p14:tracePt t="18343" x="7029450" y="3340100"/>
          <p14:tracePt t="18360" x="7029450" y="3333750"/>
          <p14:tracePt t="18377" x="7016750" y="3333750"/>
          <p14:tracePt t="18393" x="7004050" y="3333750"/>
          <p14:tracePt t="18416" x="6991350" y="3346450"/>
          <p14:tracePt t="18426" x="6991350" y="3352800"/>
          <p14:tracePt t="18443" x="6991350" y="3397250"/>
          <p14:tracePt t="18459" x="6991350" y="3429000"/>
          <p14:tracePt t="18672" x="6978650" y="3441700"/>
          <p14:tracePt t="18680" x="6978650" y="3454400"/>
          <p14:tracePt t="18688" x="6965950" y="3467100"/>
          <p14:tracePt t="18696" x="6965950" y="3479800"/>
          <p14:tracePt t="18709" x="6965950" y="3505200"/>
          <p14:tracePt t="18726" x="6965950" y="3549650"/>
          <p14:tracePt t="18743" x="6965950" y="3594100"/>
          <p14:tracePt t="18760" x="6965950" y="3632200"/>
          <p14:tracePt t="18776" x="6965950" y="3695700"/>
          <p14:tracePt t="18793" x="6959600" y="3752850"/>
          <p14:tracePt t="18809" x="6959600" y="3822700"/>
          <p14:tracePt t="18826" x="6959600" y="3848100"/>
          <p14:tracePt t="18843" x="6959600" y="3879850"/>
          <p14:tracePt t="18860" x="6959600" y="3886200"/>
          <p14:tracePt t="18876" x="6959600" y="3898900"/>
          <p14:tracePt t="18909" x="6959600" y="3905250"/>
          <p14:tracePt t="19152" x="6965950" y="3905250"/>
          <p14:tracePt t="19456" x="6972300" y="3905250"/>
          <p14:tracePt t="19464" x="6972300" y="3911600"/>
          <p14:tracePt t="19472" x="6972300" y="3943350"/>
          <p14:tracePt t="19480" x="6972300" y="3975100"/>
          <p14:tracePt t="19493" x="6972300" y="4025900"/>
          <p14:tracePt t="19510" x="6972300" y="4159250"/>
          <p14:tracePt t="19526" x="6972300" y="4311650"/>
          <p14:tracePt t="19543" x="6934200" y="4489450"/>
          <p14:tracePt t="19560" x="6908800" y="4705350"/>
          <p14:tracePt t="19576" x="6902450" y="4756150"/>
          <p14:tracePt t="19593" x="6896100" y="4800600"/>
          <p14:tracePt t="19610" x="6896100" y="4813300"/>
          <p14:tracePt t="19643" x="6889750" y="4819650"/>
          <p14:tracePt t="19832" x="6889750" y="4826000"/>
          <p14:tracePt t="19840" x="6889750" y="4832350"/>
          <p14:tracePt t="19848" x="6889750" y="4851400"/>
          <p14:tracePt t="19860" x="6889750" y="4857750"/>
          <p14:tracePt t="19877" x="6889750" y="4889500"/>
          <p14:tracePt t="19893" x="6889750" y="4933950"/>
          <p14:tracePt t="19910" x="6889750" y="4972050"/>
          <p14:tracePt t="19943" x="6889750" y="4978400"/>
          <p14:tracePt t="24912" x="6908800" y="4978400"/>
          <p14:tracePt t="24920" x="6985000" y="4959350"/>
          <p14:tracePt t="24928" x="7067550" y="4921250"/>
          <p14:tracePt t="24945" x="7188200" y="4889500"/>
          <p14:tracePt t="24961" x="7245350" y="4883150"/>
          <p14:tracePt t="24978" x="7264400" y="4870450"/>
          <p14:tracePt t="24995" x="7308850" y="4832350"/>
          <p14:tracePt t="25011" x="7378700" y="4762500"/>
          <p14:tracePt t="25028" x="7480300" y="4730750"/>
          <p14:tracePt t="25045" x="7556500" y="4724400"/>
          <p14:tracePt t="25061" x="7645400" y="4724400"/>
          <p14:tracePt t="25078" x="7766050" y="4724400"/>
          <p14:tracePt t="25095" x="7854950" y="4705350"/>
          <p14:tracePt t="25111" x="8001000" y="4692650"/>
          <p14:tracePt t="25128" x="8172450" y="4660900"/>
          <p14:tracePt t="25145" x="8261350" y="4629150"/>
          <p14:tracePt t="25161" x="8362950" y="4603750"/>
          <p14:tracePt t="25178" x="8458200" y="4572000"/>
          <p14:tracePt t="25195" x="8521700" y="4552950"/>
          <p14:tracePt t="25211" x="8629650" y="4514850"/>
          <p14:tracePt t="25228" x="8756650" y="4451350"/>
          <p14:tracePt t="25245" x="8909050" y="4400550"/>
          <p14:tracePt t="25262" x="9004300" y="4356100"/>
          <p14:tracePt t="25278" x="9086850" y="4337050"/>
          <p14:tracePt t="25295" x="9251950" y="4324350"/>
          <p14:tracePt t="25311" x="9429750" y="4279900"/>
          <p14:tracePt t="25328" x="9537700" y="4191000"/>
          <p14:tracePt t="25345" x="9550400" y="4140200"/>
          <p14:tracePt t="25362" x="9569450" y="4083050"/>
          <p14:tracePt t="25378" x="9601200" y="4032250"/>
          <p14:tracePt t="25395" x="9632950" y="4000500"/>
          <p14:tracePt t="25412" x="9677400" y="3968750"/>
          <p14:tracePt t="25428" x="9702800" y="3937000"/>
          <p14:tracePt t="25445" x="9709150" y="3905250"/>
          <p14:tracePt t="25462" x="9740900" y="3860800"/>
          <p14:tracePt t="25478" x="9772650" y="3829050"/>
          <p14:tracePt t="25495" x="9798050" y="3816350"/>
          <p14:tracePt t="25496" x="9829800" y="3803650"/>
          <p14:tracePt t="25512" x="9848850" y="3797300"/>
          <p14:tracePt t="25528" x="9861550" y="3790950"/>
          <p14:tracePt t="25545" x="9893300" y="3771900"/>
          <p14:tracePt t="25562" x="9925050" y="3740150"/>
          <p14:tracePt t="25578" x="9944100" y="3727450"/>
          <p14:tracePt t="25595" x="9963150" y="3714750"/>
          <p14:tracePt t="25612" x="9963150" y="3708400"/>
          <p14:tracePt t="26040" x="9956800" y="3708400"/>
          <p14:tracePt t="26048" x="9944100" y="3708400"/>
          <p14:tracePt t="26064" x="9937750" y="3708400"/>
          <p14:tracePt t="26080" x="9925050" y="3708400"/>
          <p14:tracePt t="26088" x="9918700" y="3708400"/>
          <p14:tracePt t="26096" x="9886950" y="3708400"/>
          <p14:tracePt t="26112" x="9836150" y="3708400"/>
          <p14:tracePt t="26128" x="9620250" y="3657600"/>
          <p14:tracePt t="26145" x="9474200" y="3613150"/>
          <p14:tracePt t="26162" x="9372600" y="3568700"/>
          <p14:tracePt t="26178" x="9302750" y="3549650"/>
          <p14:tracePt t="26195" x="9251950" y="3536950"/>
          <p14:tracePt t="26212" x="9239250" y="3517900"/>
          <p14:tracePt t="26824" x="9232900" y="3524250"/>
          <p14:tracePt t="26832" x="9232900" y="3549650"/>
          <p14:tracePt t="26840" x="9232900" y="3556000"/>
          <p14:tracePt t="26848" x="9232900" y="3575050"/>
          <p14:tracePt t="26862" x="9232900" y="3587750"/>
          <p14:tracePt t="26879" x="9258300" y="3625850"/>
          <p14:tracePt t="26895" x="9271000" y="3638550"/>
          <p14:tracePt t="26912" x="9302750" y="3657600"/>
          <p14:tracePt t="26929" x="9347200" y="3695700"/>
          <p14:tracePt t="26945" x="9404350" y="3727450"/>
          <p14:tracePt t="26962" x="9423400" y="3733800"/>
          <p14:tracePt t="26979" x="9429750" y="3733800"/>
          <p14:tracePt t="26995" x="9461500" y="3733800"/>
          <p14:tracePt t="27012" x="9556750" y="3733800"/>
          <p14:tracePt t="27029" x="9626600" y="3733800"/>
          <p14:tracePt t="27045" x="9677400" y="3733800"/>
          <p14:tracePt t="27062" x="9734550" y="3733800"/>
          <p14:tracePt t="27079" x="9791700" y="3733800"/>
          <p14:tracePt t="27095" x="9848850" y="3702050"/>
          <p14:tracePt t="27112" x="9931400" y="3625850"/>
          <p14:tracePt t="27129" x="9969500" y="3594100"/>
          <p14:tracePt t="27145" x="10001250" y="3562350"/>
          <p14:tracePt t="27162" x="10013950" y="3530600"/>
          <p14:tracePt t="27179" x="10026650" y="3511550"/>
          <p14:tracePt t="27195" x="10026650" y="3479800"/>
          <p14:tracePt t="27212" x="9994900" y="3416300"/>
          <p14:tracePt t="27229" x="9836150" y="3314700"/>
          <p14:tracePt t="27245" x="9690100" y="3244850"/>
          <p14:tracePt t="27262" x="9639300" y="3219450"/>
          <p14:tracePt t="27279" x="9620250" y="3219450"/>
          <p14:tracePt t="27295" x="9601200" y="3219450"/>
          <p14:tracePt t="27312" x="9499600" y="3282950"/>
          <p14:tracePt t="27329" x="9378950" y="3359150"/>
          <p14:tracePt t="27345" x="9290050" y="3454400"/>
          <p14:tracePt t="27362" x="9245600" y="3562350"/>
          <p14:tracePt t="27379" x="9213850" y="3714750"/>
          <p14:tracePt t="27396" x="9213850" y="3892550"/>
          <p14:tracePt t="27412" x="9213850" y="4032250"/>
          <p14:tracePt t="27429" x="9283700" y="4140200"/>
          <p14:tracePt t="27445" x="9398000" y="4197350"/>
          <p14:tracePt t="27462" x="9531350" y="4222750"/>
          <p14:tracePt t="27479" x="9690100" y="4178300"/>
          <p14:tracePt t="27496" x="9912350" y="4064000"/>
          <p14:tracePt t="27496" x="10020300" y="3994150"/>
          <p14:tracePt t="27512" x="10210800" y="3841750"/>
          <p14:tracePt t="27529" x="10369550" y="3676650"/>
          <p14:tracePt t="27545" x="10502900" y="3524250"/>
          <p14:tracePt t="27562" x="10528300" y="3454400"/>
          <p14:tracePt t="27579" x="10528300" y="3429000"/>
          <p14:tracePt t="27596" x="10509250" y="3403600"/>
          <p14:tracePt t="27612" x="10483850" y="3397250"/>
          <p14:tracePt t="27629" x="10471150" y="3397250"/>
          <p14:tracePt t="27646" x="10439400" y="3397250"/>
          <p14:tracePt t="27662" x="10394950" y="3403600"/>
          <p14:tracePt t="27679" x="10375900" y="3422650"/>
          <p14:tracePt t="27696" x="10350500" y="3460750"/>
          <p14:tracePt t="27712" x="10350500" y="3473450"/>
          <p14:tracePt t="27968" x="10356850" y="3467100"/>
          <p14:tracePt t="27976" x="10356850" y="3448050"/>
          <p14:tracePt t="27984" x="10356850" y="3435350"/>
          <p14:tracePt t="27996" x="10363200" y="3416300"/>
          <p14:tracePt t="28012" x="10363200" y="3371850"/>
          <p14:tracePt t="28029" x="10363200" y="3295650"/>
          <p14:tracePt t="28046" x="10363200" y="3232150"/>
          <p14:tracePt t="28062" x="10363200" y="3162300"/>
          <p14:tracePt t="28079" x="10363200" y="3124200"/>
          <p14:tracePt t="28096" x="10356850" y="3079750"/>
          <p14:tracePt t="28112" x="10356850" y="3067050"/>
          <p14:tracePt t="28480" x="10350500" y="3060700"/>
          <p14:tracePt t="28504" x="10344150" y="3060700"/>
          <p14:tracePt t="28528" x="10344150" y="3067050"/>
          <p14:tracePt t="28536" x="10344150" y="3073400"/>
          <p14:tracePt t="28546" x="10331450" y="3098800"/>
          <p14:tracePt t="28563" x="10299700" y="3225800"/>
          <p14:tracePt t="28579" x="10261600" y="3505200"/>
          <p14:tracePt t="28596" x="10223500" y="3714750"/>
          <p14:tracePt t="28613" x="10191750" y="3790950"/>
          <p14:tracePt t="28656" x="10191750" y="3797300"/>
          <p14:tracePt t="28664" x="10191750" y="3803650"/>
          <p14:tracePt t="28688" x="10191750" y="3810000"/>
          <p14:tracePt t="28704" x="10198100" y="3810000"/>
          <p14:tracePt t="28712" x="10204450" y="3810000"/>
          <p14:tracePt t="28729" x="10217150" y="3810000"/>
          <p14:tracePt t="28746" x="10223500" y="3810000"/>
          <p14:tracePt t="28763" x="10255250" y="3816350"/>
          <p14:tracePt t="28779" x="10293350" y="3822700"/>
          <p14:tracePt t="28796" x="10331450" y="3829050"/>
          <p14:tracePt t="28813" x="10337800" y="3829050"/>
          <p14:tracePt t="28846" x="10350500" y="3829050"/>
          <p14:tracePt t="28960" x="10356850" y="3829050"/>
          <p14:tracePt t="28968" x="10363200" y="3829050"/>
          <p14:tracePt t="28992" x="10375900" y="3829050"/>
          <p14:tracePt t="29008" x="10382250" y="3829050"/>
          <p14:tracePt t="29016" x="10388600" y="3829050"/>
          <p14:tracePt t="29072" x="10394950" y="3829050"/>
          <p14:tracePt t="29088" x="10401300" y="3829050"/>
          <p14:tracePt t="29104" x="10407650" y="3829050"/>
          <p14:tracePt t="29120" x="10420350" y="3829050"/>
          <p14:tracePt t="29128" x="10426700" y="3829050"/>
          <p14:tracePt t="29136" x="10433050" y="3829050"/>
          <p14:tracePt t="29146" x="10452100" y="3829050"/>
          <p14:tracePt t="29163" x="10483850" y="3841750"/>
          <p14:tracePt t="29179" x="10521950" y="3841750"/>
          <p14:tracePt t="29196" x="10553700" y="3841750"/>
          <p14:tracePt t="29213" x="10560050" y="3841750"/>
          <p14:tracePt t="29312" x="10560050" y="3848100"/>
          <p14:tracePt t="29328" x="10547350" y="3854450"/>
          <p14:tracePt t="29336" x="10534650" y="3867150"/>
          <p14:tracePt t="29346" x="10521950" y="3879850"/>
          <p14:tracePt t="29363" x="10502900" y="3911600"/>
          <p14:tracePt t="29379" x="10490200" y="3949700"/>
          <p14:tracePt t="29396" x="10490200" y="3987800"/>
          <p14:tracePt t="29413" x="10502900" y="4019550"/>
          <p14:tracePt t="29429" x="10547350" y="4064000"/>
          <p14:tracePt t="29446" x="10572750" y="4070350"/>
          <p14:tracePt t="29463" x="10579100" y="4070350"/>
          <p14:tracePt t="29528" x="10585450" y="4076700"/>
          <p14:tracePt t="29536" x="10585450" y="4095750"/>
          <p14:tracePt t="29546" x="10566400" y="4121150"/>
          <p14:tracePt t="29563" x="10528300" y="4197350"/>
          <p14:tracePt t="29580" x="10464800" y="4267200"/>
          <p14:tracePt t="29596" x="10388600" y="4318000"/>
          <p14:tracePt t="29613" x="10331450" y="4368800"/>
          <p14:tracePt t="29630" x="10312400" y="4400550"/>
          <p14:tracePt t="29646" x="10312400" y="4406900"/>
          <p14:tracePt t="29720" x="10318750" y="4413250"/>
          <p14:tracePt t="29728" x="10375900" y="4413250"/>
          <p14:tracePt t="29736" x="10433050" y="4413250"/>
          <p14:tracePt t="29746" x="10471150" y="4400550"/>
          <p14:tracePt t="29763" x="10547350" y="4343400"/>
          <p14:tracePt t="29780" x="10585450" y="4286250"/>
          <p14:tracePt t="29796" x="10604500" y="4267200"/>
          <p14:tracePt t="29813" x="10604500" y="4254500"/>
          <p14:tracePt t="29846" x="10604500" y="4248150"/>
          <p14:tracePt t="29863" x="10604500" y="4241800"/>
          <p14:tracePt t="29880" x="10509250" y="4235450"/>
          <p14:tracePt t="29896" x="10414000" y="4235450"/>
          <p14:tracePt t="29913" x="10325100" y="4235450"/>
          <p14:tracePt t="29930" x="10293350" y="4267200"/>
          <p14:tracePt t="29946" x="10280650" y="4273550"/>
          <p14:tracePt t="29963" x="10280650" y="4292600"/>
          <p14:tracePt t="29980" x="10267950" y="4337050"/>
          <p14:tracePt t="29996" x="10267950" y="4375150"/>
          <p14:tracePt t="30013" x="10280650" y="4419600"/>
          <p14:tracePt t="30030" x="10337800" y="4464050"/>
          <p14:tracePt t="30046" x="10382250" y="4495800"/>
          <p14:tracePt t="30063" x="10426700" y="4514850"/>
          <p14:tracePt t="30080" x="10483850" y="4521200"/>
          <p14:tracePt t="30096" x="10534650" y="4521200"/>
          <p14:tracePt t="30113" x="10579100" y="4521200"/>
          <p14:tracePt t="30130" x="10598150" y="4521200"/>
          <p14:tracePt t="30146" x="10610850" y="4508500"/>
          <p14:tracePt t="30163" x="10629900" y="4508500"/>
          <p14:tracePt t="30180" x="10642600" y="4508500"/>
          <p14:tracePt t="30196" x="10661650" y="4502150"/>
          <p14:tracePt t="30213" x="10668000" y="4502150"/>
          <p14:tracePt t="30230" x="10674350" y="4502150"/>
          <p14:tracePt t="30336" x="10680700" y="4502150"/>
          <p14:tracePt t="30352" x="10687050" y="4502150"/>
          <p14:tracePt t="30392" x="10693400" y="4502150"/>
          <p14:tracePt t="30408" x="10699750" y="4502150"/>
          <p14:tracePt t="30432" x="10706100" y="4502150"/>
          <p14:tracePt t="30496" x="10712450" y="4502150"/>
          <p14:tracePt t="30824" x="10737850" y="4502150"/>
          <p14:tracePt t="30832" x="10763250" y="4508500"/>
          <p14:tracePt t="30840" x="10807700" y="4508500"/>
          <p14:tracePt t="30848" x="10820400" y="4514850"/>
          <p14:tracePt t="30863" x="10839450" y="4514850"/>
          <p14:tracePt t="30880" x="10852150" y="4514850"/>
          <p14:tracePt t="31000" x="10858500" y="4521200"/>
          <p14:tracePt t="31008" x="10852150" y="4527550"/>
          <p14:tracePt t="31016" x="10833100" y="4540250"/>
          <p14:tracePt t="31030" x="10807700" y="4546600"/>
          <p14:tracePt t="31047" x="10763250" y="4572000"/>
          <p14:tracePt t="31063" x="10744200" y="4572000"/>
          <p14:tracePt t="31097" x="10731500" y="4578350"/>
          <p14:tracePt t="31113" x="10718800" y="4578350"/>
          <p14:tracePt t="31130" x="10712450" y="4578350"/>
          <p14:tracePt t="31147" x="10706100" y="4578350"/>
          <p14:tracePt t="31163" x="10706100" y="4565650"/>
          <p14:tracePt t="31180" x="10706100" y="4540250"/>
          <p14:tracePt t="31197" x="10731500" y="4508500"/>
          <p14:tracePt t="31213" x="10769600" y="4476750"/>
          <p14:tracePt t="31230" x="10807700" y="4451350"/>
          <p14:tracePt t="31247" x="10826750" y="4445000"/>
          <p14:tracePt t="31263" x="10864850" y="4425950"/>
          <p14:tracePt t="31280" x="10915650" y="4419600"/>
          <p14:tracePt t="31297" x="10934700" y="4419600"/>
          <p14:tracePt t="31330" x="10953750" y="4425950"/>
          <p14:tracePt t="31347" x="10953750" y="4489450"/>
          <p14:tracePt t="31363" x="10947400" y="4546600"/>
          <p14:tracePt t="31380" x="10941050" y="4591050"/>
          <p14:tracePt t="31397" x="10941050" y="4622800"/>
          <p14:tracePt t="31488" x="10941050" y="4629150"/>
          <p14:tracePt t="31504" x="10947400" y="4622800"/>
          <p14:tracePt t="31512" x="10953750" y="4616450"/>
          <p14:tracePt t="31520" x="10960100" y="4610100"/>
          <p14:tracePt t="31530" x="10966450" y="4610100"/>
          <p14:tracePt t="31547" x="10991850" y="4610100"/>
          <p14:tracePt t="31564" x="10991850" y="4603750"/>
          <p14:tracePt t="31597" x="10998200" y="4597400"/>
          <p14:tracePt t="31613" x="11010900" y="4629150"/>
          <p14:tracePt t="31630" x="11195050" y="5022850"/>
          <p14:tracePt t="31647" x="11531600" y="5549900"/>
          <p14:tracePt t="31663" x="11722100" y="5734050"/>
          <p14:tracePt t="31680" x="11760200" y="5740400"/>
          <p14:tracePt t="31714" x="11766550" y="5689600"/>
          <p14:tracePt t="31730" x="11766550" y="5530850"/>
          <p14:tracePt t="31747" x="11766550" y="5391150"/>
          <p14:tracePt t="31764" x="11766550" y="5226050"/>
          <p14:tracePt t="31780" x="11772900" y="5060950"/>
          <p14:tracePt t="31797" x="11791950" y="4832350"/>
          <p14:tracePt t="31814" x="11791950" y="4673600"/>
          <p14:tracePt t="31830" x="11791950" y="4616450"/>
          <p14:tracePt t="32024" x="11791950" y="4603750"/>
          <p14:tracePt t="32040" x="11785600" y="4591050"/>
          <p14:tracePt t="32048" x="11760200" y="4584700"/>
          <p14:tracePt t="32056" x="11747500" y="4584700"/>
          <p14:tracePt t="32064" x="11734800" y="4584700"/>
          <p14:tracePt t="32080" x="11671300" y="4565650"/>
          <p14:tracePt t="32097" x="11582400" y="4533900"/>
          <p14:tracePt t="32114" x="11442700" y="4489450"/>
          <p14:tracePt t="32130" x="11379200" y="4476750"/>
          <p14:tracePt t="32147" x="11334750" y="4470400"/>
          <p14:tracePt t="32164" x="11315700" y="44577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783</Words>
  <Application>Microsoft Office PowerPoint</Application>
  <PresentationFormat>Widescreen</PresentationFormat>
  <Paragraphs>148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Does thermal history affect field dispersal ability of the oriental fruit fly, Bactrocera dorsalis (Hendel), under diverse environmental conditions?</vt:lpstr>
      <vt:lpstr>Temperature &amp; insects</vt:lpstr>
      <vt:lpstr>PowerPoint Presentation</vt:lpstr>
      <vt:lpstr>Temperature &amp; dispersal ability</vt:lpstr>
      <vt:lpstr>PowerPoint Presentation</vt:lpstr>
      <vt:lpstr>Dispersal ability of B. dorsalis</vt:lpstr>
      <vt:lpstr>Aims &amp; Predictions</vt:lpstr>
      <vt:lpstr>Experimental design</vt:lpstr>
      <vt:lpstr>Experimental design</vt:lpstr>
      <vt:lpstr>Agricultural environment: Innovation Africa (UP)</vt:lpstr>
      <vt:lpstr>Experimental design</vt:lpstr>
      <vt:lpstr>Results</vt:lpstr>
      <vt:lpstr>Results</vt:lpstr>
      <vt:lpstr>Effect of temperature on captures</vt:lpstr>
      <vt:lpstr>Dynamic of the captures</vt:lpstr>
      <vt:lpstr>Temperature &amp; relative change in captures</vt:lpstr>
      <vt:lpstr>Discussion</vt:lpstr>
      <vt:lpstr>Take home messages</vt:lpstr>
      <vt:lpstr>Acknowledgements</vt:lpstr>
    </vt:vector>
  </TitlesOfParts>
  <Company>University of Pretoria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thermal history affect field dispersal ability of the oriental fruit fly, Bactrocera dorsalis (Hendel), under diverse environmental conditions?</dc:title>
  <dc:creator>Kevin Malod</dc:creator>
  <cp:lastModifiedBy>Kevin Malod</cp:lastModifiedBy>
  <cp:revision>68</cp:revision>
  <dcterms:created xsi:type="dcterms:W3CDTF">2021-06-11T08:40:05Z</dcterms:created>
  <dcterms:modified xsi:type="dcterms:W3CDTF">2021-06-21T09:54:11Z</dcterms:modified>
</cp:coreProperties>
</file>